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7" r:id="rId2"/>
    <p:sldId id="326" r:id="rId3"/>
    <p:sldId id="754" r:id="rId4"/>
    <p:sldId id="756" r:id="rId5"/>
    <p:sldId id="757" r:id="rId6"/>
    <p:sldId id="758" r:id="rId7"/>
    <p:sldId id="759" r:id="rId8"/>
    <p:sldId id="760" r:id="rId9"/>
    <p:sldId id="766" r:id="rId10"/>
    <p:sldId id="790" r:id="rId11"/>
    <p:sldId id="773" r:id="rId12"/>
    <p:sldId id="780" r:id="rId13"/>
    <p:sldId id="782" r:id="rId14"/>
    <p:sldId id="783" r:id="rId15"/>
    <p:sldId id="784" r:id="rId16"/>
    <p:sldId id="688" r:id="rId17"/>
    <p:sldId id="803" r:id="rId18"/>
    <p:sldId id="804" r:id="rId19"/>
    <p:sldId id="629" r:id="rId20"/>
    <p:sldId id="507" r:id="rId21"/>
    <p:sldId id="796" r:id="rId22"/>
    <p:sldId id="797" r:id="rId23"/>
    <p:sldId id="531" r:id="rId24"/>
    <p:sldId id="787" r:id="rId25"/>
    <p:sldId id="788" r:id="rId26"/>
    <p:sldId id="798" r:id="rId27"/>
    <p:sldId id="793" r:id="rId28"/>
    <p:sldId id="794" r:id="rId29"/>
    <p:sldId id="795" r:id="rId30"/>
    <p:sldId id="801" r:id="rId31"/>
    <p:sldId id="802" r:id="rId32"/>
    <p:sldId id="699" r:id="rId33"/>
    <p:sldId id="717" r:id="rId34"/>
    <p:sldId id="799" r:id="rId35"/>
    <p:sldId id="800" r:id="rId36"/>
    <p:sldId id="713" r:id="rId37"/>
    <p:sldId id="714" r:id="rId38"/>
    <p:sldId id="805" r:id="rId39"/>
    <p:sldId id="748" r:id="rId40"/>
    <p:sldId id="736" r:id="rId41"/>
    <p:sldId id="675" r:id="rId42"/>
  </p:sldIdLst>
  <p:sldSz cx="9144000" cy="6858000" type="screen4x3"/>
  <p:notesSz cx="6877050" cy="1000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BF3"/>
    <a:srgbClr val="CC3300"/>
    <a:srgbClr val="180797"/>
    <a:srgbClr val="002A7E"/>
    <a:srgbClr val="2B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9565" autoAdjust="0"/>
  </p:normalViewPr>
  <p:slideViewPr>
    <p:cSldViewPr>
      <p:cViewPr varScale="1">
        <p:scale>
          <a:sx n="87" d="100"/>
          <a:sy n="87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Relationship Id="rId48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image" Target="../media/image57.png" /><Relationship Id="rId5" Type="http://schemas.openxmlformats.org/officeDocument/2006/relationships/package" Target="../embeddings/Microsoft_Office_Excel_Worksheet2.xlsx" /><Relationship Id="rId4" Type="http://schemas.openxmlformats.org/officeDocument/2006/relationships/image" Target="../media/image60.png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 /><Relationship Id="rId2" Type="http://schemas.openxmlformats.org/officeDocument/2006/relationships/image" Target="../media/image76.png" /><Relationship Id="rId1" Type="http://schemas.openxmlformats.org/officeDocument/2006/relationships/image" Target="../media/image75.png" /><Relationship Id="rId6" Type="http://schemas.openxmlformats.org/officeDocument/2006/relationships/package" Target="../embeddings/Microsoft_Office_Excel_Worksheet4.xlsx" /><Relationship Id="rId5" Type="http://schemas.openxmlformats.org/officeDocument/2006/relationships/image" Target="../media/image79.png" /><Relationship Id="rId4" Type="http://schemas.openxmlformats.org/officeDocument/2006/relationships/image" Target="../media/image78.png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Microsoft_Office_Excel_Worksheet5.xlsx" 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 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3032434293410787"/>
          <c:y val="0.121211272839258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535655779569547"/>
          <c:y val="0.22896395857565005"/>
          <c:w val="0.58225988294447295"/>
          <c:h val="0.65283288666502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Shareholding</c:v>
                </c:pt>
              </c:strCache>
            </c:strRef>
          </c:tx>
          <c:explosion val="25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Govt</c:v>
                </c:pt>
                <c:pt idx="1">
                  <c:v>MDL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51.09</c:v>
                </c:pt>
                <c:pt idx="1">
                  <c:v>47.21</c:v>
                </c:pt>
                <c:pt idx="2">
                  <c:v>1.7000000000000006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6-374A-8790-B338E00046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>
                <a:solidFill>
                  <a:srgbClr val="0000FF"/>
                </a:solidFill>
              </a:defRPr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ANNUAL DELIVERY ( GROSS TONNAGE)</a:t>
            </a:r>
          </a:p>
        </c:rich>
      </c:tx>
      <c:layout>
        <c:manualLayout>
          <c:xMode val="edge"/>
          <c:yMode val="edge"/>
          <c:x val="0.17115835446563221"/>
          <c:y val="4.54778955291029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415687332574"/>
          <c:y val="0.114182357258344"/>
          <c:w val="0.79312346981107851"/>
          <c:h val="0.702198373680600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Annual Delivery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0-37CA-42C3-80FF-2130F239979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Lbls>
            <c:dLbl>
              <c:idx val="2"/>
              <c:layout>
                <c:manualLayout>
                  <c:x val="0"/>
                  <c:y val="-2.0342314705539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CA-42C3-80FF-2130F2399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4402</c:v>
                </c:pt>
                <c:pt idx="1">
                  <c:v>7663</c:v>
                </c:pt>
                <c:pt idx="2">
                  <c:v>7890</c:v>
                </c:pt>
                <c:pt idx="3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A-42C3-80FF-2130F2399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8016"/>
        <c:axId val="99879936"/>
      </c:barChart>
      <c:catAx>
        <c:axId val="99878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IN" sz="1600" dirty="0"/>
                  <a:t>Year</a:t>
                </a:r>
                <a:endParaRPr lang="en-IN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200"/>
            </a:pPr>
            <a:endParaRPr lang="en-US"/>
          </a:p>
        </c:txPr>
        <c:crossAx val="99879936"/>
        <c:crosses val="autoZero"/>
        <c:auto val="1"/>
        <c:lblAlgn val="ctr"/>
        <c:lblOffset val="100"/>
        <c:noMultiLvlLbl val="0"/>
      </c:catAx>
      <c:valAx>
        <c:axId val="998799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 sz="1600" dirty="0"/>
                  <a:t>Gross Tonnage</a:t>
                </a:r>
                <a:endParaRPr lang="en-IN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1400"/>
            </a:pPr>
            <a:endParaRPr lang="en-US"/>
          </a:p>
        </c:txPr>
        <c:crossAx val="998780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t>EXPORT( </a:t>
            </a:r>
            <a:r>
              <a:rPr lang="en-IN" dirty="0"/>
              <a:t>₹</a:t>
            </a:r>
            <a:r>
              <a:t> Cr)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098450731713466E-2"/>
          <c:y val="0.15370324803150187"/>
          <c:w val="0.81012677231219465"/>
          <c:h val="0.5991230314960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EXPORT( Rs Cr)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2014-15 </c:v>
                </c:pt>
                <c:pt idx="1">
                  <c:v>2015-16 </c:v>
                </c:pt>
                <c:pt idx="2">
                  <c:v>2016-17 </c:v>
                </c:pt>
                <c:pt idx="3">
                  <c:v>2017-18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200</c:v>
                </c:pt>
                <c:pt idx="1">
                  <c:v>227</c:v>
                </c:pt>
                <c:pt idx="2">
                  <c:v>400</c:v>
                </c:pt>
                <c:pt idx="3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E-E04C-8DF9-12884BF17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81408"/>
        <c:axId val="136623232"/>
      </c:barChart>
      <c:catAx>
        <c:axId val="1364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6623232"/>
        <c:crosses val="autoZero"/>
        <c:auto val="1"/>
        <c:lblAlgn val="ctr"/>
        <c:lblOffset val="100"/>
        <c:noMultiLvlLbl val="0"/>
      </c:catAx>
      <c:valAx>
        <c:axId val="13662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648140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VoP</c:v>
                </c:pt>
              </c:strCache>
            </c:strRef>
          </c:tx>
          <c:spPr>
            <a:ln w="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retch"/>
            </c:pictureOptions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ack"/>
            </c:pictureOptions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0-DEFE-403B-A888-FF356B9C32C8}"/>
              </c:ext>
            </c:extLst>
          </c:dPt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lang="en-US" sz="16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FE-403B-A888-FF356B9C3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508</c:v>
                </c:pt>
                <c:pt idx="1">
                  <c:v>569</c:v>
                </c:pt>
                <c:pt idx="2">
                  <c:v>725</c:v>
                </c:pt>
                <c:pt idx="3">
                  <c:v>1030</c:v>
                </c:pt>
                <c:pt idx="4" formatCode="0">
                  <c:v>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E-403B-A888-FF356B9C32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axId val="137614080"/>
        <c:axId val="137616000"/>
      </c:barChart>
      <c:catAx>
        <c:axId val="137614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IN" sz="1600" dirty="0"/>
                  <a:t>Financial</a:t>
                </a:r>
                <a:r>
                  <a:rPr lang="en-IN" sz="1600" baseline="0" dirty="0"/>
                  <a:t> Year</a:t>
                </a:r>
                <a:endParaRPr lang="en-IN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100"/>
            </a:pPr>
            <a:endParaRPr lang="en-US"/>
          </a:p>
        </c:txPr>
        <c:crossAx val="137616000"/>
        <c:crosses val="autoZero"/>
        <c:auto val="1"/>
        <c:lblAlgn val="ctr"/>
        <c:lblOffset val="100"/>
        <c:noMultiLvlLbl val="0"/>
      </c:catAx>
      <c:valAx>
        <c:axId val="1376160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IN" sz="1400" dirty="0"/>
                  <a:t>VoP in Rs Cr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76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6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Profit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FY 13-14</c:v>
                </c:pt>
                <c:pt idx="1">
                  <c:v>FY 14-15</c:v>
                </c:pt>
                <c:pt idx="2">
                  <c:v>FY 15-16</c:v>
                </c:pt>
                <c:pt idx="3">
                  <c:v>FY 16-17</c:v>
                </c:pt>
                <c:pt idx="4">
                  <c:v>FY 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15</c:v>
                </c:pt>
                <c:pt idx="2">
                  <c:v>68</c:v>
                </c:pt>
                <c:pt idx="3">
                  <c:v>131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7-6D4F-AB2A-74BBA4FB2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PBT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FY 13-14</c:v>
                </c:pt>
                <c:pt idx="1">
                  <c:v>FY 14-15</c:v>
                </c:pt>
                <c:pt idx="2">
                  <c:v>FY 15-16</c:v>
                </c:pt>
                <c:pt idx="3">
                  <c:v>FY 16-17</c:v>
                </c:pt>
                <c:pt idx="4">
                  <c:v>FY 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-63</c:v>
                </c:pt>
                <c:pt idx="1">
                  <c:v>53</c:v>
                </c:pt>
                <c:pt idx="2">
                  <c:v>111</c:v>
                </c:pt>
                <c:pt idx="3">
                  <c:v>177</c:v>
                </c:pt>
                <c:pt idx="4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7-6D4F-AB2A-74BBA4FB2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89824"/>
        <c:axId val="137791360"/>
      </c:barChart>
      <c:catAx>
        <c:axId val="13778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791360"/>
        <c:crosses val="autoZero"/>
        <c:auto val="1"/>
        <c:lblAlgn val="ctr"/>
        <c:lblOffset val="100"/>
        <c:noMultiLvlLbl val="0"/>
      </c:catAx>
      <c:valAx>
        <c:axId val="13779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7898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09537012316405E-2"/>
          <c:y val="8.7397875245173548E-2"/>
          <c:w val="0.87081830479494549"/>
          <c:h val="0.7576401091526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R&amp;D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14-15</c:v>
                </c:pt>
                <c:pt idx="1">
                  <c:v>FY 15-16</c:v>
                </c:pt>
                <c:pt idx="2">
                  <c:v>FY 16-17</c:v>
                </c:pt>
                <c:pt idx="3">
                  <c:v>FY 17-18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8.9500000000000028</c:v>
                </c:pt>
                <c:pt idx="1">
                  <c:v>8.09</c:v>
                </c:pt>
                <c:pt idx="2">
                  <c:v>9.68</c:v>
                </c:pt>
                <c:pt idx="3">
                  <c:v>10.09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5-F948-84A7-FECCFD828C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7923712"/>
        <c:axId val="167925248"/>
        <c:axId val="0"/>
      </c:bar3DChart>
      <c:catAx>
        <c:axId val="16792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7925248"/>
        <c:crosses val="autoZero"/>
        <c:auto val="1"/>
        <c:lblAlgn val="ctr"/>
        <c:lblOffset val="100"/>
        <c:noMultiLvlLbl val="0"/>
      </c:catAx>
      <c:valAx>
        <c:axId val="16792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2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US" dirty="0">
                <a:solidFill>
                  <a:srgbClr val="0070C0"/>
                </a:solidFill>
              </a:rPr>
              <a:t>Consistent high CAPEX Expenditure</a:t>
            </a:r>
          </a:p>
        </c:rich>
      </c:tx>
      <c:layout>
        <c:manualLayout>
          <c:xMode val="edge"/>
          <c:yMode val="edge"/>
          <c:x val="0.19034517750042204"/>
          <c:y val="0.9150448640779415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09537012316405E-2"/>
          <c:y val="8.7397875245173506E-2"/>
          <c:w val="0.87081830479494637"/>
          <c:h val="0.75764010915265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R&amp;D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14-15</c:v>
                </c:pt>
                <c:pt idx="1">
                  <c:v>FY 15-16</c:v>
                </c:pt>
                <c:pt idx="2">
                  <c:v>FY 16-17</c:v>
                </c:pt>
                <c:pt idx="3">
                  <c:v>FY 17-18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109.92</c:v>
                </c:pt>
                <c:pt idx="1">
                  <c:v>105.81</c:v>
                </c:pt>
                <c:pt idx="2">
                  <c:v>111.16999999999999</c:v>
                </c:pt>
                <c:pt idx="3">
                  <c:v>116.46000000000002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4-664E-81CC-5470511202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0293504"/>
        <c:axId val="168005632"/>
        <c:axId val="0"/>
      </c:bar3DChart>
      <c:catAx>
        <c:axId val="17029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8005632"/>
        <c:crosses val="autoZero"/>
        <c:auto val="1"/>
        <c:lblAlgn val="ctr"/>
        <c:lblOffset val="100"/>
        <c:noMultiLvlLbl val="0"/>
      </c:catAx>
      <c:valAx>
        <c:axId val="16800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2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 /><Relationship Id="rId3" Type="http://schemas.openxmlformats.org/officeDocument/2006/relationships/image" Target="../media/image51.jpeg" /><Relationship Id="rId7" Type="http://schemas.openxmlformats.org/officeDocument/2006/relationships/image" Target="../media/image55.jpeg" /><Relationship Id="rId2" Type="http://schemas.openxmlformats.org/officeDocument/2006/relationships/image" Target="../media/image50.jpeg" /><Relationship Id="rId1" Type="http://schemas.openxmlformats.org/officeDocument/2006/relationships/image" Target="../media/image49.jpeg" /><Relationship Id="rId6" Type="http://schemas.openxmlformats.org/officeDocument/2006/relationships/image" Target="../media/image54.jpeg" /><Relationship Id="rId5" Type="http://schemas.openxmlformats.org/officeDocument/2006/relationships/image" Target="../media/image53.jpeg" /><Relationship Id="rId4" Type="http://schemas.openxmlformats.org/officeDocument/2006/relationships/image" Target="../media/image52.jpeg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 /><Relationship Id="rId3" Type="http://schemas.openxmlformats.org/officeDocument/2006/relationships/image" Target="../media/image87.jpeg" /><Relationship Id="rId7" Type="http://schemas.openxmlformats.org/officeDocument/2006/relationships/image" Target="../media/image91.jpeg" /><Relationship Id="rId2" Type="http://schemas.openxmlformats.org/officeDocument/2006/relationships/image" Target="../media/image86.jpeg" /><Relationship Id="rId1" Type="http://schemas.openxmlformats.org/officeDocument/2006/relationships/image" Target="../media/image85.jpeg" /><Relationship Id="rId6" Type="http://schemas.openxmlformats.org/officeDocument/2006/relationships/image" Target="../media/image90.jpeg" /><Relationship Id="rId5" Type="http://schemas.openxmlformats.org/officeDocument/2006/relationships/image" Target="../media/image89.jpeg" /><Relationship Id="rId4" Type="http://schemas.openxmlformats.org/officeDocument/2006/relationships/image" Target="../media/image88.emf" 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 /><Relationship Id="rId3" Type="http://schemas.openxmlformats.org/officeDocument/2006/relationships/image" Target="../media/image97.png" /><Relationship Id="rId7" Type="http://schemas.openxmlformats.org/officeDocument/2006/relationships/image" Target="../media/image101.png" /><Relationship Id="rId2" Type="http://schemas.openxmlformats.org/officeDocument/2006/relationships/image" Target="../media/image96.png" /><Relationship Id="rId1" Type="http://schemas.openxmlformats.org/officeDocument/2006/relationships/image" Target="../media/image95.png" /><Relationship Id="rId6" Type="http://schemas.openxmlformats.org/officeDocument/2006/relationships/image" Target="../media/image100.png" /><Relationship Id="rId5" Type="http://schemas.openxmlformats.org/officeDocument/2006/relationships/image" Target="../media/image99.png" /><Relationship Id="rId4" Type="http://schemas.openxmlformats.org/officeDocument/2006/relationships/image" Target="../media/image98.png" 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 /><Relationship Id="rId2" Type="http://schemas.openxmlformats.org/officeDocument/2006/relationships/image" Target="../media/image104.jpeg" /><Relationship Id="rId1" Type="http://schemas.openxmlformats.org/officeDocument/2006/relationships/image" Target="../media/image103.jpeg" /><Relationship Id="rId4" Type="http://schemas.openxmlformats.org/officeDocument/2006/relationships/image" Target="../media/image106.png" 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 /><Relationship Id="rId2" Type="http://schemas.openxmlformats.org/officeDocument/2006/relationships/image" Target="../media/image112.jpeg" /><Relationship Id="rId1" Type="http://schemas.openxmlformats.org/officeDocument/2006/relationships/image" Target="../media/image111.jpeg" /><Relationship Id="rId5" Type="http://schemas.openxmlformats.org/officeDocument/2006/relationships/image" Target="../media/image115.png" /><Relationship Id="rId4" Type="http://schemas.openxmlformats.org/officeDocument/2006/relationships/image" Target="../media/image114.pn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 /><Relationship Id="rId3" Type="http://schemas.openxmlformats.org/officeDocument/2006/relationships/image" Target="../media/image51.jpeg" /><Relationship Id="rId7" Type="http://schemas.openxmlformats.org/officeDocument/2006/relationships/image" Target="../media/image55.jpeg" /><Relationship Id="rId2" Type="http://schemas.openxmlformats.org/officeDocument/2006/relationships/image" Target="../media/image50.jpeg" /><Relationship Id="rId1" Type="http://schemas.openxmlformats.org/officeDocument/2006/relationships/image" Target="../media/image49.jpeg" /><Relationship Id="rId6" Type="http://schemas.openxmlformats.org/officeDocument/2006/relationships/image" Target="../media/image54.jpeg" /><Relationship Id="rId5" Type="http://schemas.openxmlformats.org/officeDocument/2006/relationships/image" Target="../media/image53.jpeg" /><Relationship Id="rId4" Type="http://schemas.openxmlformats.org/officeDocument/2006/relationships/image" Target="../media/image52.jpe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 /><Relationship Id="rId3" Type="http://schemas.openxmlformats.org/officeDocument/2006/relationships/image" Target="../media/image87.jpeg" /><Relationship Id="rId7" Type="http://schemas.openxmlformats.org/officeDocument/2006/relationships/image" Target="../media/image91.jpeg" /><Relationship Id="rId2" Type="http://schemas.openxmlformats.org/officeDocument/2006/relationships/image" Target="../media/image86.jpeg" /><Relationship Id="rId1" Type="http://schemas.openxmlformats.org/officeDocument/2006/relationships/image" Target="../media/image85.jpeg" /><Relationship Id="rId6" Type="http://schemas.openxmlformats.org/officeDocument/2006/relationships/image" Target="../media/image90.jpeg" /><Relationship Id="rId5" Type="http://schemas.openxmlformats.org/officeDocument/2006/relationships/image" Target="../media/image89.jpeg" /><Relationship Id="rId4" Type="http://schemas.openxmlformats.org/officeDocument/2006/relationships/image" Target="../media/image88.emf" 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 /><Relationship Id="rId3" Type="http://schemas.openxmlformats.org/officeDocument/2006/relationships/image" Target="../media/image97.png" /><Relationship Id="rId7" Type="http://schemas.openxmlformats.org/officeDocument/2006/relationships/image" Target="../media/image101.png" /><Relationship Id="rId2" Type="http://schemas.openxmlformats.org/officeDocument/2006/relationships/image" Target="../media/image96.png" /><Relationship Id="rId1" Type="http://schemas.openxmlformats.org/officeDocument/2006/relationships/image" Target="../media/image95.png" /><Relationship Id="rId6" Type="http://schemas.openxmlformats.org/officeDocument/2006/relationships/image" Target="../media/image100.png" /><Relationship Id="rId5" Type="http://schemas.openxmlformats.org/officeDocument/2006/relationships/image" Target="../media/image99.png" /><Relationship Id="rId4" Type="http://schemas.openxmlformats.org/officeDocument/2006/relationships/image" Target="../media/image98.png" 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 /><Relationship Id="rId2" Type="http://schemas.openxmlformats.org/officeDocument/2006/relationships/image" Target="../media/image104.jpeg" /><Relationship Id="rId1" Type="http://schemas.openxmlformats.org/officeDocument/2006/relationships/image" Target="../media/image103.jpeg" /><Relationship Id="rId4" Type="http://schemas.openxmlformats.org/officeDocument/2006/relationships/image" Target="../media/image106.png" 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 /><Relationship Id="rId2" Type="http://schemas.openxmlformats.org/officeDocument/2006/relationships/image" Target="../media/image112.jpeg" /><Relationship Id="rId1" Type="http://schemas.openxmlformats.org/officeDocument/2006/relationships/image" Target="../media/image111.jpeg" /><Relationship Id="rId5" Type="http://schemas.openxmlformats.org/officeDocument/2006/relationships/image" Target="../media/image115.png" /><Relationship Id="rId4" Type="http://schemas.openxmlformats.org/officeDocument/2006/relationships/image" Target="../media/image11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7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036CF-93CA-4950-B1AF-CC19E2DA763C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A48F7DD-D395-40CE-88B8-4C0BDEF45CAC}">
      <dgm:prSet phldrT="[Text]"/>
      <dgm:spPr/>
      <dgm:t>
        <a:bodyPr/>
        <a:lstStyle/>
        <a:p>
          <a:r>
            <a:rPr lang="en-US" dirty="0"/>
            <a:t>1957</a:t>
          </a:r>
          <a:endParaRPr lang="en-IN" dirty="0"/>
        </a:p>
      </dgm:t>
    </dgm:pt>
    <dgm:pt modelId="{6EE3AC85-AB63-4607-807A-1FCB87795A9D}" type="parTrans" cxnId="{69213CA8-45D6-438E-BEEE-2DC0D88AB6F9}">
      <dgm:prSet/>
      <dgm:spPr/>
      <dgm:t>
        <a:bodyPr/>
        <a:lstStyle/>
        <a:p>
          <a:endParaRPr lang="en-IN"/>
        </a:p>
      </dgm:t>
    </dgm:pt>
    <dgm:pt modelId="{586C69A6-7D37-4AEB-A50B-02EEF47FE553}" type="sibTrans" cxnId="{69213CA8-45D6-438E-BEEE-2DC0D88AB6F9}">
      <dgm:prSet/>
      <dgm:spPr/>
      <dgm:t>
        <a:bodyPr/>
        <a:lstStyle/>
        <a:p>
          <a:endParaRPr lang="en-IN"/>
        </a:p>
      </dgm:t>
    </dgm:pt>
    <dgm:pt modelId="{CA34DF7F-F6D0-4131-AE31-95F3D4327346}">
      <dgm:prSet phldrT="[Text]"/>
      <dgm:spPr/>
      <dgm:t>
        <a:bodyPr/>
        <a:lstStyle/>
        <a:p>
          <a:r>
            <a:rPr lang="en-US" dirty="0"/>
            <a:t>Established as “Estaleiros Navais De Goa”, by Portuguese</a:t>
          </a:r>
          <a:endParaRPr lang="en-IN" dirty="0"/>
        </a:p>
      </dgm:t>
    </dgm:pt>
    <dgm:pt modelId="{5283EBA4-E054-4584-94E0-288A4568ADB5}" type="parTrans" cxnId="{1ACEA106-A8BA-432D-AB7E-42CF28BD288F}">
      <dgm:prSet/>
      <dgm:spPr/>
      <dgm:t>
        <a:bodyPr/>
        <a:lstStyle/>
        <a:p>
          <a:endParaRPr lang="en-IN"/>
        </a:p>
      </dgm:t>
    </dgm:pt>
    <dgm:pt modelId="{A81B2348-9F9D-46CB-B9DB-5E491216251A}" type="sibTrans" cxnId="{1ACEA106-A8BA-432D-AB7E-42CF28BD288F}">
      <dgm:prSet/>
      <dgm:spPr/>
      <dgm:t>
        <a:bodyPr/>
        <a:lstStyle/>
        <a:p>
          <a:endParaRPr lang="en-IN"/>
        </a:p>
      </dgm:t>
    </dgm:pt>
    <dgm:pt modelId="{ACB4DE34-E374-4E0E-85C4-93DBAA789753}">
      <dgm:prSet phldrT="[Text]"/>
      <dgm:spPr/>
      <dgm:t>
        <a:bodyPr/>
        <a:lstStyle/>
        <a:p>
          <a:r>
            <a:rPr lang="en-IN" dirty="0"/>
            <a:t>1967</a:t>
          </a:r>
        </a:p>
      </dgm:t>
    </dgm:pt>
    <dgm:pt modelId="{A952DA6F-AA6A-48FA-864B-8B265E532637}" type="parTrans" cxnId="{5F538D54-0967-4066-AFEF-86409EA0EFC2}">
      <dgm:prSet/>
      <dgm:spPr/>
      <dgm:t>
        <a:bodyPr/>
        <a:lstStyle/>
        <a:p>
          <a:endParaRPr lang="en-IN"/>
        </a:p>
      </dgm:t>
    </dgm:pt>
    <dgm:pt modelId="{EC7A4CCC-CDE2-4470-BE32-E028BE17EAC9}" type="sibTrans" cxnId="{5F538D54-0967-4066-AFEF-86409EA0EFC2}">
      <dgm:prSet/>
      <dgm:spPr/>
      <dgm:t>
        <a:bodyPr/>
        <a:lstStyle/>
        <a:p>
          <a:endParaRPr lang="en-IN"/>
        </a:p>
      </dgm:t>
    </dgm:pt>
    <dgm:pt modelId="{16A77216-7215-4D0B-857B-E470BB9F67B0}">
      <dgm:prSet phldrT="[Text]"/>
      <dgm:spPr/>
      <dgm:t>
        <a:bodyPr/>
        <a:lstStyle/>
        <a:p>
          <a:r>
            <a:rPr lang="en-US" dirty="0"/>
            <a:t>Started functioning as “Goa Shipyard Limited” under its own Board Of Directors</a:t>
          </a:r>
          <a:endParaRPr lang="en-IN" dirty="0"/>
        </a:p>
      </dgm:t>
    </dgm:pt>
    <dgm:pt modelId="{7F0982C4-7CB7-4B5C-8F88-3ACCD27650D1}" type="parTrans" cxnId="{FD0CC793-5414-4626-900A-85B6AFB9244D}">
      <dgm:prSet/>
      <dgm:spPr/>
      <dgm:t>
        <a:bodyPr/>
        <a:lstStyle/>
        <a:p>
          <a:endParaRPr lang="en-IN"/>
        </a:p>
      </dgm:t>
    </dgm:pt>
    <dgm:pt modelId="{E70876A6-7ECF-4428-BF76-FA3C0FACC9E9}" type="sibTrans" cxnId="{FD0CC793-5414-4626-900A-85B6AFB9244D}">
      <dgm:prSet/>
      <dgm:spPr/>
      <dgm:t>
        <a:bodyPr/>
        <a:lstStyle/>
        <a:p>
          <a:endParaRPr lang="en-IN"/>
        </a:p>
      </dgm:t>
    </dgm:pt>
    <dgm:pt modelId="{DF639705-5CD6-4D52-B62E-92EF99372FD7}">
      <dgm:prSet phldrT="[Text]"/>
      <dgm:spPr/>
      <dgm:t>
        <a:bodyPr/>
        <a:lstStyle/>
        <a:p>
          <a:r>
            <a:rPr lang="en-IN" dirty="0"/>
            <a:t>1997</a:t>
          </a:r>
        </a:p>
      </dgm:t>
    </dgm:pt>
    <dgm:pt modelId="{BA3FDD15-2078-49E5-9EB9-F01A0E299BD3}" type="parTrans" cxnId="{8E139C0E-8629-4CDC-B5AD-468B60FAA99C}">
      <dgm:prSet/>
      <dgm:spPr/>
      <dgm:t>
        <a:bodyPr/>
        <a:lstStyle/>
        <a:p>
          <a:endParaRPr lang="en-IN"/>
        </a:p>
      </dgm:t>
    </dgm:pt>
    <dgm:pt modelId="{6710C592-9211-437C-8BCD-C69561FAC738}" type="sibTrans" cxnId="{8E139C0E-8629-4CDC-B5AD-468B60FAA99C}">
      <dgm:prSet/>
      <dgm:spPr/>
      <dgm:t>
        <a:bodyPr/>
        <a:lstStyle/>
        <a:p>
          <a:endParaRPr lang="en-IN"/>
        </a:p>
      </dgm:t>
    </dgm:pt>
    <dgm:pt modelId="{71094E50-FF42-4809-85E1-C74A30454854}">
      <dgm:prSet phldrT="[Text]"/>
      <dgm:spPr/>
      <dgm:t>
        <a:bodyPr/>
        <a:lstStyle/>
        <a:p>
          <a:r>
            <a:rPr lang="en-IN" dirty="0"/>
            <a:t>Upgraded to Schedule ‘B’ Company</a:t>
          </a:r>
        </a:p>
      </dgm:t>
    </dgm:pt>
    <dgm:pt modelId="{15C0E69B-7BCE-42DC-B769-B70A10CB2B01}" type="parTrans" cxnId="{38B5F7C3-B736-42D9-88DB-295BACAA62B3}">
      <dgm:prSet/>
      <dgm:spPr/>
      <dgm:t>
        <a:bodyPr/>
        <a:lstStyle/>
        <a:p>
          <a:endParaRPr lang="en-IN"/>
        </a:p>
      </dgm:t>
    </dgm:pt>
    <dgm:pt modelId="{D26B972C-EC46-4D95-9177-2EBB3E5B9DB5}" type="sibTrans" cxnId="{38B5F7C3-B736-42D9-88DB-295BACAA62B3}">
      <dgm:prSet/>
      <dgm:spPr/>
      <dgm:t>
        <a:bodyPr/>
        <a:lstStyle/>
        <a:p>
          <a:endParaRPr lang="en-IN"/>
        </a:p>
      </dgm:t>
    </dgm:pt>
    <dgm:pt modelId="{84DD9578-6E0A-41FD-805A-732C7FBCD1B6}">
      <dgm:prSet phldrT="[Text]"/>
      <dgm:spPr/>
      <dgm:t>
        <a:bodyPr/>
        <a:lstStyle/>
        <a:p>
          <a:r>
            <a:rPr lang="en-IN" dirty="0"/>
            <a:t>2007</a:t>
          </a:r>
        </a:p>
      </dgm:t>
    </dgm:pt>
    <dgm:pt modelId="{FA30FED3-289A-4998-8EE3-46F09D42FEB9}" type="parTrans" cxnId="{6B19A22E-2E07-438D-BD70-C600661F94A2}">
      <dgm:prSet/>
      <dgm:spPr/>
      <dgm:t>
        <a:bodyPr/>
        <a:lstStyle/>
        <a:p>
          <a:endParaRPr lang="en-IN"/>
        </a:p>
      </dgm:t>
    </dgm:pt>
    <dgm:pt modelId="{572E810A-4568-4D35-A9CA-05F549A6B559}" type="sibTrans" cxnId="{6B19A22E-2E07-438D-BD70-C600661F94A2}">
      <dgm:prSet/>
      <dgm:spPr/>
      <dgm:t>
        <a:bodyPr/>
        <a:lstStyle/>
        <a:p>
          <a:endParaRPr lang="en-IN"/>
        </a:p>
      </dgm:t>
    </dgm:pt>
    <dgm:pt modelId="{F0B7AD66-6CE1-470F-91B1-4A4B41D6F452}">
      <dgm:prSet phldrT="[Text]"/>
      <dgm:spPr/>
      <dgm:t>
        <a:bodyPr/>
        <a:lstStyle/>
        <a:p>
          <a:r>
            <a:rPr lang="en-US" dirty="0"/>
            <a:t>Upgraded to the status of Mini Ratna  Category-1 Company</a:t>
          </a:r>
          <a:endParaRPr lang="en-IN" dirty="0"/>
        </a:p>
      </dgm:t>
    </dgm:pt>
    <dgm:pt modelId="{C1919B89-A955-4415-9873-A4ACF5727523}" type="parTrans" cxnId="{588C3CD7-0FF3-4B87-A4A4-92C18B7FE4D4}">
      <dgm:prSet/>
      <dgm:spPr/>
      <dgm:t>
        <a:bodyPr/>
        <a:lstStyle/>
        <a:p>
          <a:endParaRPr lang="en-IN"/>
        </a:p>
      </dgm:t>
    </dgm:pt>
    <dgm:pt modelId="{62B3D234-163D-4778-A741-96658C39D3AD}" type="sibTrans" cxnId="{588C3CD7-0FF3-4B87-A4A4-92C18B7FE4D4}">
      <dgm:prSet/>
      <dgm:spPr/>
      <dgm:t>
        <a:bodyPr/>
        <a:lstStyle/>
        <a:p>
          <a:endParaRPr lang="en-IN"/>
        </a:p>
      </dgm:t>
    </dgm:pt>
    <dgm:pt modelId="{02AF2AE9-77ED-4AA6-9483-9C6EBA8675E9}" type="pres">
      <dgm:prSet presAssocID="{F03036CF-93CA-4950-B1AF-CC19E2DA763C}" presName="Name0" presStyleCnt="0">
        <dgm:presLayoutVars>
          <dgm:dir/>
          <dgm:animLvl val="lvl"/>
          <dgm:resizeHandles val="exact"/>
        </dgm:presLayoutVars>
      </dgm:prSet>
      <dgm:spPr/>
    </dgm:pt>
    <dgm:pt modelId="{C8E91985-A7B4-4E21-AD97-6CFDAC2B75D2}" type="pres">
      <dgm:prSet presAssocID="{84DD9578-6E0A-41FD-805A-732C7FBCD1B6}" presName="boxAndChildren" presStyleCnt="0"/>
      <dgm:spPr/>
    </dgm:pt>
    <dgm:pt modelId="{9FB12753-3336-4296-B4E3-3EBC82A6FFB1}" type="pres">
      <dgm:prSet presAssocID="{84DD9578-6E0A-41FD-805A-732C7FBCD1B6}" presName="parentTextBox" presStyleLbl="node1" presStyleIdx="0" presStyleCnt="4"/>
      <dgm:spPr/>
    </dgm:pt>
    <dgm:pt modelId="{4B301836-186B-4709-B78E-D816A6518962}" type="pres">
      <dgm:prSet presAssocID="{84DD9578-6E0A-41FD-805A-732C7FBCD1B6}" presName="entireBox" presStyleLbl="node1" presStyleIdx="0" presStyleCnt="4"/>
      <dgm:spPr/>
    </dgm:pt>
    <dgm:pt modelId="{5C76089B-F5FC-4873-BC46-4BCC12816B88}" type="pres">
      <dgm:prSet presAssocID="{84DD9578-6E0A-41FD-805A-732C7FBCD1B6}" presName="descendantBox" presStyleCnt="0"/>
      <dgm:spPr/>
    </dgm:pt>
    <dgm:pt modelId="{5CF20CB8-C900-4353-9B42-8CBEA01EA170}" type="pres">
      <dgm:prSet presAssocID="{F0B7AD66-6CE1-470F-91B1-4A4B41D6F452}" presName="childTextBox" presStyleLbl="fgAccFollowNode1" presStyleIdx="0" presStyleCnt="4">
        <dgm:presLayoutVars>
          <dgm:bulletEnabled val="1"/>
        </dgm:presLayoutVars>
      </dgm:prSet>
      <dgm:spPr/>
    </dgm:pt>
    <dgm:pt modelId="{18F20F29-AAF9-4D4C-8ECB-3BC4BFB2DE1F}" type="pres">
      <dgm:prSet presAssocID="{6710C592-9211-437C-8BCD-C69561FAC738}" presName="sp" presStyleCnt="0"/>
      <dgm:spPr/>
    </dgm:pt>
    <dgm:pt modelId="{062E4BC4-07DF-43C4-A8C0-C2C7EAB7C808}" type="pres">
      <dgm:prSet presAssocID="{DF639705-5CD6-4D52-B62E-92EF99372FD7}" presName="arrowAndChildren" presStyleCnt="0"/>
      <dgm:spPr/>
    </dgm:pt>
    <dgm:pt modelId="{72D00681-7603-4278-80BB-C8DFF023F42D}" type="pres">
      <dgm:prSet presAssocID="{DF639705-5CD6-4D52-B62E-92EF99372FD7}" presName="parentTextArrow" presStyleLbl="node1" presStyleIdx="0" presStyleCnt="4"/>
      <dgm:spPr/>
    </dgm:pt>
    <dgm:pt modelId="{7F1C65EB-5540-407C-827B-302B0FC86660}" type="pres">
      <dgm:prSet presAssocID="{DF639705-5CD6-4D52-B62E-92EF99372FD7}" presName="arrow" presStyleLbl="node1" presStyleIdx="1" presStyleCnt="4"/>
      <dgm:spPr/>
    </dgm:pt>
    <dgm:pt modelId="{BE3054FC-CA8E-4F8E-A7EE-383EC37FC8B3}" type="pres">
      <dgm:prSet presAssocID="{DF639705-5CD6-4D52-B62E-92EF99372FD7}" presName="descendantArrow" presStyleCnt="0"/>
      <dgm:spPr/>
    </dgm:pt>
    <dgm:pt modelId="{DE88347C-42A3-45C9-8678-1B91A1FCBEA7}" type="pres">
      <dgm:prSet presAssocID="{71094E50-FF42-4809-85E1-C74A30454854}" presName="childTextArrow" presStyleLbl="fgAccFollowNode1" presStyleIdx="1" presStyleCnt="4">
        <dgm:presLayoutVars>
          <dgm:bulletEnabled val="1"/>
        </dgm:presLayoutVars>
      </dgm:prSet>
      <dgm:spPr/>
    </dgm:pt>
    <dgm:pt modelId="{69F17571-3731-41FB-857E-44D89926A308}" type="pres">
      <dgm:prSet presAssocID="{EC7A4CCC-CDE2-4470-BE32-E028BE17EAC9}" presName="sp" presStyleCnt="0"/>
      <dgm:spPr/>
    </dgm:pt>
    <dgm:pt modelId="{A3790306-16C7-4144-8129-73DC9C6E23D5}" type="pres">
      <dgm:prSet presAssocID="{ACB4DE34-E374-4E0E-85C4-93DBAA789753}" presName="arrowAndChildren" presStyleCnt="0"/>
      <dgm:spPr/>
    </dgm:pt>
    <dgm:pt modelId="{51CA1C49-F6F6-4473-84D2-DE148E5E644E}" type="pres">
      <dgm:prSet presAssocID="{ACB4DE34-E374-4E0E-85C4-93DBAA789753}" presName="parentTextArrow" presStyleLbl="node1" presStyleIdx="1" presStyleCnt="4"/>
      <dgm:spPr/>
    </dgm:pt>
    <dgm:pt modelId="{617F400C-8FAD-4B61-8847-B44607A9AE45}" type="pres">
      <dgm:prSet presAssocID="{ACB4DE34-E374-4E0E-85C4-93DBAA789753}" presName="arrow" presStyleLbl="node1" presStyleIdx="2" presStyleCnt="4"/>
      <dgm:spPr/>
    </dgm:pt>
    <dgm:pt modelId="{4CCE9281-CDA8-46E0-A63D-4E4674E11955}" type="pres">
      <dgm:prSet presAssocID="{ACB4DE34-E374-4E0E-85C4-93DBAA789753}" presName="descendantArrow" presStyleCnt="0"/>
      <dgm:spPr/>
    </dgm:pt>
    <dgm:pt modelId="{4DE2851B-5A04-487A-B1DD-A90E1BA4FC07}" type="pres">
      <dgm:prSet presAssocID="{16A77216-7215-4D0B-857B-E470BB9F67B0}" presName="childTextArrow" presStyleLbl="fgAccFollowNode1" presStyleIdx="2" presStyleCnt="4">
        <dgm:presLayoutVars>
          <dgm:bulletEnabled val="1"/>
        </dgm:presLayoutVars>
      </dgm:prSet>
      <dgm:spPr/>
    </dgm:pt>
    <dgm:pt modelId="{4F400EBF-47EB-4162-B802-1E965DADC8E9}" type="pres">
      <dgm:prSet presAssocID="{586C69A6-7D37-4AEB-A50B-02EEF47FE553}" presName="sp" presStyleCnt="0"/>
      <dgm:spPr/>
    </dgm:pt>
    <dgm:pt modelId="{9268299A-B16B-4F58-862F-406D762A906F}" type="pres">
      <dgm:prSet presAssocID="{7A48F7DD-D395-40CE-88B8-4C0BDEF45CAC}" presName="arrowAndChildren" presStyleCnt="0"/>
      <dgm:spPr/>
    </dgm:pt>
    <dgm:pt modelId="{4BA892D9-B782-400A-8F97-160932629298}" type="pres">
      <dgm:prSet presAssocID="{7A48F7DD-D395-40CE-88B8-4C0BDEF45CAC}" presName="parentTextArrow" presStyleLbl="node1" presStyleIdx="2" presStyleCnt="4"/>
      <dgm:spPr/>
    </dgm:pt>
    <dgm:pt modelId="{E6058BE0-60F0-4DAC-8C63-DC9A54CE1BB2}" type="pres">
      <dgm:prSet presAssocID="{7A48F7DD-D395-40CE-88B8-4C0BDEF45CAC}" presName="arrow" presStyleLbl="node1" presStyleIdx="3" presStyleCnt="4"/>
      <dgm:spPr/>
    </dgm:pt>
    <dgm:pt modelId="{9A3B84E0-6CC9-4B93-BBD3-3FB01C01B050}" type="pres">
      <dgm:prSet presAssocID="{7A48F7DD-D395-40CE-88B8-4C0BDEF45CAC}" presName="descendantArrow" presStyleCnt="0"/>
      <dgm:spPr/>
    </dgm:pt>
    <dgm:pt modelId="{BA223C16-0769-4606-A967-F318D09605AE}" type="pres">
      <dgm:prSet presAssocID="{CA34DF7F-F6D0-4131-AE31-95F3D432734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ACEA106-A8BA-432D-AB7E-42CF28BD288F}" srcId="{7A48F7DD-D395-40CE-88B8-4C0BDEF45CAC}" destId="{CA34DF7F-F6D0-4131-AE31-95F3D4327346}" srcOrd="0" destOrd="0" parTransId="{5283EBA4-E054-4584-94E0-288A4568ADB5}" sibTransId="{A81B2348-9F9D-46CB-B9DB-5E491216251A}"/>
    <dgm:cxn modelId="{8E139C0E-8629-4CDC-B5AD-468B60FAA99C}" srcId="{F03036CF-93CA-4950-B1AF-CC19E2DA763C}" destId="{DF639705-5CD6-4D52-B62E-92EF99372FD7}" srcOrd="2" destOrd="0" parTransId="{BA3FDD15-2078-49E5-9EB9-F01A0E299BD3}" sibTransId="{6710C592-9211-437C-8BCD-C69561FAC738}"/>
    <dgm:cxn modelId="{5B317119-08C7-457F-BEF9-3BDC9CFF86D7}" type="presOf" srcId="{16A77216-7215-4D0B-857B-E470BB9F67B0}" destId="{4DE2851B-5A04-487A-B1DD-A90E1BA4FC07}" srcOrd="0" destOrd="0" presId="urn:microsoft.com/office/officeart/2005/8/layout/process4"/>
    <dgm:cxn modelId="{27F7A52B-5D3F-4E51-934E-382BAA1F0728}" type="presOf" srcId="{84DD9578-6E0A-41FD-805A-732C7FBCD1B6}" destId="{4B301836-186B-4709-B78E-D816A6518962}" srcOrd="1" destOrd="0" presId="urn:microsoft.com/office/officeart/2005/8/layout/process4"/>
    <dgm:cxn modelId="{6B19A22E-2E07-438D-BD70-C600661F94A2}" srcId="{F03036CF-93CA-4950-B1AF-CC19E2DA763C}" destId="{84DD9578-6E0A-41FD-805A-732C7FBCD1B6}" srcOrd="3" destOrd="0" parTransId="{FA30FED3-289A-4998-8EE3-46F09D42FEB9}" sibTransId="{572E810A-4568-4D35-A9CA-05F549A6B559}"/>
    <dgm:cxn modelId="{0030405C-0BDD-44AA-A7E1-635589D639BF}" type="presOf" srcId="{DF639705-5CD6-4D52-B62E-92EF99372FD7}" destId="{7F1C65EB-5540-407C-827B-302B0FC86660}" srcOrd="1" destOrd="0" presId="urn:microsoft.com/office/officeart/2005/8/layout/process4"/>
    <dgm:cxn modelId="{1BF51B5D-83E8-470D-A175-E5664FECA2EF}" type="presOf" srcId="{ACB4DE34-E374-4E0E-85C4-93DBAA789753}" destId="{617F400C-8FAD-4B61-8847-B44607A9AE45}" srcOrd="1" destOrd="0" presId="urn:microsoft.com/office/officeart/2005/8/layout/process4"/>
    <dgm:cxn modelId="{9AC8EE49-ED91-43C7-8407-A56A1888F9AC}" type="presOf" srcId="{7A48F7DD-D395-40CE-88B8-4C0BDEF45CAC}" destId="{4BA892D9-B782-400A-8F97-160932629298}" srcOrd="0" destOrd="0" presId="urn:microsoft.com/office/officeart/2005/8/layout/process4"/>
    <dgm:cxn modelId="{EEBB5F6A-6E2E-4F99-9781-426093F8180D}" type="presOf" srcId="{CA34DF7F-F6D0-4131-AE31-95F3D4327346}" destId="{BA223C16-0769-4606-A967-F318D09605AE}" srcOrd="0" destOrd="0" presId="urn:microsoft.com/office/officeart/2005/8/layout/process4"/>
    <dgm:cxn modelId="{4460B36B-9C2C-423A-A4BF-4488B3E5C55E}" type="presOf" srcId="{71094E50-FF42-4809-85E1-C74A30454854}" destId="{DE88347C-42A3-45C9-8678-1B91A1FCBEA7}" srcOrd="0" destOrd="0" presId="urn:microsoft.com/office/officeart/2005/8/layout/process4"/>
    <dgm:cxn modelId="{EB7DCC4F-C0F0-42B4-B0DE-FEE89867748C}" type="presOf" srcId="{F0B7AD66-6CE1-470F-91B1-4A4B41D6F452}" destId="{5CF20CB8-C900-4353-9B42-8CBEA01EA170}" srcOrd="0" destOrd="0" presId="urn:microsoft.com/office/officeart/2005/8/layout/process4"/>
    <dgm:cxn modelId="{377D4653-AE3E-4607-9254-75B93981D31A}" type="presOf" srcId="{7A48F7DD-D395-40CE-88B8-4C0BDEF45CAC}" destId="{E6058BE0-60F0-4DAC-8C63-DC9A54CE1BB2}" srcOrd="1" destOrd="0" presId="urn:microsoft.com/office/officeart/2005/8/layout/process4"/>
    <dgm:cxn modelId="{5F538D54-0967-4066-AFEF-86409EA0EFC2}" srcId="{F03036CF-93CA-4950-B1AF-CC19E2DA763C}" destId="{ACB4DE34-E374-4E0E-85C4-93DBAA789753}" srcOrd="1" destOrd="0" parTransId="{A952DA6F-AA6A-48FA-864B-8B265E532637}" sibTransId="{EC7A4CCC-CDE2-4470-BE32-E028BE17EAC9}"/>
    <dgm:cxn modelId="{A0B36758-EA94-422C-9FA3-D9BFD4ACB043}" type="presOf" srcId="{ACB4DE34-E374-4E0E-85C4-93DBAA789753}" destId="{51CA1C49-F6F6-4473-84D2-DE148E5E644E}" srcOrd="0" destOrd="0" presId="urn:microsoft.com/office/officeart/2005/8/layout/process4"/>
    <dgm:cxn modelId="{FD0CC793-5414-4626-900A-85B6AFB9244D}" srcId="{ACB4DE34-E374-4E0E-85C4-93DBAA789753}" destId="{16A77216-7215-4D0B-857B-E470BB9F67B0}" srcOrd="0" destOrd="0" parTransId="{7F0982C4-7CB7-4B5C-8F88-3ACCD27650D1}" sibTransId="{E70876A6-7ECF-4428-BF76-FA3C0FACC9E9}"/>
    <dgm:cxn modelId="{3E8A7A97-4358-4884-82F1-D4A2402EA2A6}" type="presOf" srcId="{84DD9578-6E0A-41FD-805A-732C7FBCD1B6}" destId="{9FB12753-3336-4296-B4E3-3EBC82A6FFB1}" srcOrd="0" destOrd="0" presId="urn:microsoft.com/office/officeart/2005/8/layout/process4"/>
    <dgm:cxn modelId="{69213CA8-45D6-438E-BEEE-2DC0D88AB6F9}" srcId="{F03036CF-93CA-4950-B1AF-CC19E2DA763C}" destId="{7A48F7DD-D395-40CE-88B8-4C0BDEF45CAC}" srcOrd="0" destOrd="0" parTransId="{6EE3AC85-AB63-4607-807A-1FCB87795A9D}" sibTransId="{586C69A6-7D37-4AEB-A50B-02EEF47FE553}"/>
    <dgm:cxn modelId="{38B5F7C3-B736-42D9-88DB-295BACAA62B3}" srcId="{DF639705-5CD6-4D52-B62E-92EF99372FD7}" destId="{71094E50-FF42-4809-85E1-C74A30454854}" srcOrd="0" destOrd="0" parTransId="{15C0E69B-7BCE-42DC-B769-B70A10CB2B01}" sibTransId="{D26B972C-EC46-4D95-9177-2EBB3E5B9DB5}"/>
    <dgm:cxn modelId="{588C3CD7-0FF3-4B87-A4A4-92C18B7FE4D4}" srcId="{84DD9578-6E0A-41FD-805A-732C7FBCD1B6}" destId="{F0B7AD66-6CE1-470F-91B1-4A4B41D6F452}" srcOrd="0" destOrd="0" parTransId="{C1919B89-A955-4415-9873-A4ACF5727523}" sibTransId="{62B3D234-163D-4778-A741-96658C39D3AD}"/>
    <dgm:cxn modelId="{C2A2CEE4-9D29-4FDC-BB89-9F7553B260D7}" type="presOf" srcId="{F03036CF-93CA-4950-B1AF-CC19E2DA763C}" destId="{02AF2AE9-77ED-4AA6-9483-9C6EBA8675E9}" srcOrd="0" destOrd="0" presId="urn:microsoft.com/office/officeart/2005/8/layout/process4"/>
    <dgm:cxn modelId="{358CC0F5-0328-47E2-922E-E96032B6F3A1}" type="presOf" srcId="{DF639705-5CD6-4D52-B62E-92EF99372FD7}" destId="{72D00681-7603-4278-80BB-C8DFF023F42D}" srcOrd="0" destOrd="0" presId="urn:microsoft.com/office/officeart/2005/8/layout/process4"/>
    <dgm:cxn modelId="{6DDFC251-EEB6-46CD-9DAA-7BCAB84BE4C4}" type="presParOf" srcId="{02AF2AE9-77ED-4AA6-9483-9C6EBA8675E9}" destId="{C8E91985-A7B4-4E21-AD97-6CFDAC2B75D2}" srcOrd="0" destOrd="0" presId="urn:microsoft.com/office/officeart/2005/8/layout/process4"/>
    <dgm:cxn modelId="{5F228A9E-B94C-4D22-8E2D-E0BEFF3FA196}" type="presParOf" srcId="{C8E91985-A7B4-4E21-AD97-6CFDAC2B75D2}" destId="{9FB12753-3336-4296-B4E3-3EBC82A6FFB1}" srcOrd="0" destOrd="0" presId="urn:microsoft.com/office/officeart/2005/8/layout/process4"/>
    <dgm:cxn modelId="{6E6C8867-66A7-4C40-A32F-B6098558CA33}" type="presParOf" srcId="{C8E91985-A7B4-4E21-AD97-6CFDAC2B75D2}" destId="{4B301836-186B-4709-B78E-D816A6518962}" srcOrd="1" destOrd="0" presId="urn:microsoft.com/office/officeart/2005/8/layout/process4"/>
    <dgm:cxn modelId="{B73593B7-C9D5-4A6E-9A02-49684FE2A09F}" type="presParOf" srcId="{C8E91985-A7B4-4E21-AD97-6CFDAC2B75D2}" destId="{5C76089B-F5FC-4873-BC46-4BCC12816B88}" srcOrd="2" destOrd="0" presId="urn:microsoft.com/office/officeart/2005/8/layout/process4"/>
    <dgm:cxn modelId="{30DFC12B-08BA-44E2-8E59-C9685456DE2E}" type="presParOf" srcId="{5C76089B-F5FC-4873-BC46-4BCC12816B88}" destId="{5CF20CB8-C900-4353-9B42-8CBEA01EA170}" srcOrd="0" destOrd="0" presId="urn:microsoft.com/office/officeart/2005/8/layout/process4"/>
    <dgm:cxn modelId="{8A15BC7E-83C0-4587-BA4F-214BA557950E}" type="presParOf" srcId="{02AF2AE9-77ED-4AA6-9483-9C6EBA8675E9}" destId="{18F20F29-AAF9-4D4C-8ECB-3BC4BFB2DE1F}" srcOrd="1" destOrd="0" presId="urn:microsoft.com/office/officeart/2005/8/layout/process4"/>
    <dgm:cxn modelId="{B93A65A7-D395-4D3B-ACDE-56885A5833CE}" type="presParOf" srcId="{02AF2AE9-77ED-4AA6-9483-9C6EBA8675E9}" destId="{062E4BC4-07DF-43C4-A8C0-C2C7EAB7C808}" srcOrd="2" destOrd="0" presId="urn:microsoft.com/office/officeart/2005/8/layout/process4"/>
    <dgm:cxn modelId="{B3EAF763-FC32-49A6-A3BD-D123CC3954B1}" type="presParOf" srcId="{062E4BC4-07DF-43C4-A8C0-C2C7EAB7C808}" destId="{72D00681-7603-4278-80BB-C8DFF023F42D}" srcOrd="0" destOrd="0" presId="urn:microsoft.com/office/officeart/2005/8/layout/process4"/>
    <dgm:cxn modelId="{23A48E91-6921-4775-AF6F-20A3FE793C91}" type="presParOf" srcId="{062E4BC4-07DF-43C4-A8C0-C2C7EAB7C808}" destId="{7F1C65EB-5540-407C-827B-302B0FC86660}" srcOrd="1" destOrd="0" presId="urn:microsoft.com/office/officeart/2005/8/layout/process4"/>
    <dgm:cxn modelId="{749ED01A-5F5D-4CCC-B929-05F31B102278}" type="presParOf" srcId="{062E4BC4-07DF-43C4-A8C0-C2C7EAB7C808}" destId="{BE3054FC-CA8E-4F8E-A7EE-383EC37FC8B3}" srcOrd="2" destOrd="0" presId="urn:microsoft.com/office/officeart/2005/8/layout/process4"/>
    <dgm:cxn modelId="{EB9CF67C-5656-4BC6-8BA6-F19C8AD79B22}" type="presParOf" srcId="{BE3054FC-CA8E-4F8E-A7EE-383EC37FC8B3}" destId="{DE88347C-42A3-45C9-8678-1B91A1FCBEA7}" srcOrd="0" destOrd="0" presId="urn:microsoft.com/office/officeart/2005/8/layout/process4"/>
    <dgm:cxn modelId="{CF6F9666-9581-4A68-8FE6-F3A8FD786BC2}" type="presParOf" srcId="{02AF2AE9-77ED-4AA6-9483-9C6EBA8675E9}" destId="{69F17571-3731-41FB-857E-44D89926A308}" srcOrd="3" destOrd="0" presId="urn:microsoft.com/office/officeart/2005/8/layout/process4"/>
    <dgm:cxn modelId="{BE9BC3E0-3E04-4FFC-8BC4-F060426CA022}" type="presParOf" srcId="{02AF2AE9-77ED-4AA6-9483-9C6EBA8675E9}" destId="{A3790306-16C7-4144-8129-73DC9C6E23D5}" srcOrd="4" destOrd="0" presId="urn:microsoft.com/office/officeart/2005/8/layout/process4"/>
    <dgm:cxn modelId="{64D9521C-29F9-4B8E-B908-5FD17265326E}" type="presParOf" srcId="{A3790306-16C7-4144-8129-73DC9C6E23D5}" destId="{51CA1C49-F6F6-4473-84D2-DE148E5E644E}" srcOrd="0" destOrd="0" presId="urn:microsoft.com/office/officeart/2005/8/layout/process4"/>
    <dgm:cxn modelId="{06B48CA5-8F6B-41BE-8172-CD9C436121BC}" type="presParOf" srcId="{A3790306-16C7-4144-8129-73DC9C6E23D5}" destId="{617F400C-8FAD-4B61-8847-B44607A9AE45}" srcOrd="1" destOrd="0" presId="urn:microsoft.com/office/officeart/2005/8/layout/process4"/>
    <dgm:cxn modelId="{4EDE3441-B267-46BB-AF3F-F9A7B1B7A7ED}" type="presParOf" srcId="{A3790306-16C7-4144-8129-73DC9C6E23D5}" destId="{4CCE9281-CDA8-46E0-A63D-4E4674E11955}" srcOrd="2" destOrd="0" presId="urn:microsoft.com/office/officeart/2005/8/layout/process4"/>
    <dgm:cxn modelId="{E8BFFEB8-82F5-46BE-B03E-C84A4D0A9BD7}" type="presParOf" srcId="{4CCE9281-CDA8-46E0-A63D-4E4674E11955}" destId="{4DE2851B-5A04-487A-B1DD-A90E1BA4FC07}" srcOrd="0" destOrd="0" presId="urn:microsoft.com/office/officeart/2005/8/layout/process4"/>
    <dgm:cxn modelId="{63EFA83B-A4EB-4264-937A-B08C1760C584}" type="presParOf" srcId="{02AF2AE9-77ED-4AA6-9483-9C6EBA8675E9}" destId="{4F400EBF-47EB-4162-B802-1E965DADC8E9}" srcOrd="5" destOrd="0" presId="urn:microsoft.com/office/officeart/2005/8/layout/process4"/>
    <dgm:cxn modelId="{11330536-89FE-4DA8-A2FC-C33D08E9FBF3}" type="presParOf" srcId="{02AF2AE9-77ED-4AA6-9483-9C6EBA8675E9}" destId="{9268299A-B16B-4F58-862F-406D762A906F}" srcOrd="6" destOrd="0" presId="urn:microsoft.com/office/officeart/2005/8/layout/process4"/>
    <dgm:cxn modelId="{79E9DAF8-E673-451D-BAE3-91454207AB0A}" type="presParOf" srcId="{9268299A-B16B-4F58-862F-406D762A906F}" destId="{4BA892D9-B782-400A-8F97-160932629298}" srcOrd="0" destOrd="0" presId="urn:microsoft.com/office/officeart/2005/8/layout/process4"/>
    <dgm:cxn modelId="{52BABD7F-451D-4147-B69B-8A1AD73AA115}" type="presParOf" srcId="{9268299A-B16B-4F58-862F-406D762A906F}" destId="{E6058BE0-60F0-4DAC-8C63-DC9A54CE1BB2}" srcOrd="1" destOrd="0" presId="urn:microsoft.com/office/officeart/2005/8/layout/process4"/>
    <dgm:cxn modelId="{685CFE74-3434-42C6-A524-B69A71C4BA76}" type="presParOf" srcId="{9268299A-B16B-4F58-862F-406D762A906F}" destId="{9A3B84E0-6CC9-4B93-BBD3-3FB01C01B050}" srcOrd="2" destOrd="0" presId="urn:microsoft.com/office/officeart/2005/8/layout/process4"/>
    <dgm:cxn modelId="{12E7CC73-DF59-4633-8AB9-86E5FBEA1CD5}" type="presParOf" srcId="{9A3B84E0-6CC9-4B93-BBD3-3FB01C01B050}" destId="{BA223C16-0769-4606-A967-F318D09605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279ED-36F8-4A53-AD94-94D6F21832E9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</dgm:pt>
    <dgm:pt modelId="{402B864F-DD5A-4052-AD53-F35988192F5B}">
      <dgm:prSet phldrT="[Text]" custT="1"/>
      <dgm:spPr/>
      <dgm:t>
        <a:bodyPr/>
        <a:lstStyle/>
        <a:p>
          <a:r>
            <a:rPr lang="en-IN" sz="1800" dirty="0"/>
            <a:t>01 Naval OPV</a:t>
          </a:r>
        </a:p>
      </dgm:t>
    </dgm:pt>
    <dgm:pt modelId="{83BF51AE-E0DB-4319-986F-553487BC5739}" type="parTrans" cxnId="{EED589B3-F06F-45B7-8504-0B617E6A5629}">
      <dgm:prSet/>
      <dgm:spPr/>
      <dgm:t>
        <a:bodyPr/>
        <a:lstStyle/>
        <a:p>
          <a:endParaRPr lang="en-IN" sz="2000"/>
        </a:p>
      </dgm:t>
    </dgm:pt>
    <dgm:pt modelId="{04C544E8-848C-4630-AF10-B8CCDF8BB617}" type="sibTrans" cxnId="{EED589B3-F06F-45B7-8504-0B617E6A5629}">
      <dgm:prSet/>
      <dgm:spPr/>
      <dgm:t>
        <a:bodyPr/>
        <a:lstStyle/>
        <a:p>
          <a:endParaRPr lang="en-IN" sz="2000"/>
        </a:p>
      </dgm:t>
    </dgm:pt>
    <dgm:pt modelId="{7ECD4586-CAE7-463B-9654-0C86F0C10C94}">
      <dgm:prSet phldrT="[Text]" custT="1"/>
      <dgm:spPr/>
      <dgm:t>
        <a:bodyPr/>
        <a:lstStyle/>
        <a:p>
          <a:r>
            <a:rPr lang="en-IN" sz="1800" dirty="0"/>
            <a:t>11 Interceptor Boats – </a:t>
          </a:r>
          <a:r>
            <a:rPr lang="en-IN" sz="1800" dirty="0">
              <a:solidFill>
                <a:srgbClr val="FFFF00"/>
              </a:solidFill>
            </a:rPr>
            <a:t>Mauritius</a:t>
          </a:r>
        </a:p>
      </dgm:t>
    </dgm:pt>
    <dgm:pt modelId="{1CC6BBAA-8515-4782-BCDA-1A9D9EC1E744}" type="parTrans" cxnId="{53504B69-0205-4B62-BCC7-E0B1BE338B4F}">
      <dgm:prSet/>
      <dgm:spPr/>
      <dgm:t>
        <a:bodyPr/>
        <a:lstStyle/>
        <a:p>
          <a:endParaRPr lang="en-IN" sz="2000"/>
        </a:p>
      </dgm:t>
    </dgm:pt>
    <dgm:pt modelId="{829CE188-8D55-4CA0-A390-4CF390B9CC4E}" type="sibTrans" cxnId="{53504B69-0205-4B62-BCC7-E0B1BE338B4F}">
      <dgm:prSet/>
      <dgm:spPr/>
      <dgm:t>
        <a:bodyPr/>
        <a:lstStyle/>
        <a:p>
          <a:endParaRPr lang="en-IN" sz="2000"/>
        </a:p>
      </dgm:t>
    </dgm:pt>
    <dgm:pt modelId="{72B58E3F-C787-425B-AE5C-AABC10252703}">
      <dgm:prSet phldrT="[Text]" custT="1"/>
      <dgm:spPr/>
      <dgm:t>
        <a:bodyPr/>
        <a:lstStyle/>
        <a:p>
          <a:r>
            <a:rPr lang="en-IN" sz="1800" dirty="0"/>
            <a:t>02 Fast Patrol Vessel – </a:t>
          </a:r>
          <a:r>
            <a:rPr lang="en-IN" sz="1800" dirty="0">
              <a:solidFill>
                <a:srgbClr val="FFFF00"/>
              </a:solidFill>
            </a:rPr>
            <a:t>Mauritius</a:t>
          </a:r>
        </a:p>
      </dgm:t>
    </dgm:pt>
    <dgm:pt modelId="{14D90786-0FBE-4DE4-ACFB-30138A4A480A}" type="parTrans" cxnId="{F71DEEAA-A254-4D2D-9C37-00F55A2C8F95}">
      <dgm:prSet/>
      <dgm:spPr/>
      <dgm:t>
        <a:bodyPr/>
        <a:lstStyle/>
        <a:p>
          <a:endParaRPr lang="en-IN" sz="2000"/>
        </a:p>
      </dgm:t>
    </dgm:pt>
    <dgm:pt modelId="{36A6947C-9326-42CB-9102-DA3C85B7E111}" type="sibTrans" cxnId="{F71DEEAA-A254-4D2D-9C37-00F55A2C8F95}">
      <dgm:prSet/>
      <dgm:spPr/>
      <dgm:t>
        <a:bodyPr/>
        <a:lstStyle/>
        <a:p>
          <a:endParaRPr lang="en-IN" sz="2000"/>
        </a:p>
      </dgm:t>
    </dgm:pt>
    <dgm:pt modelId="{21FA41CA-3018-49A4-817D-70A77A6791D1}">
      <dgm:prSet phldrT="[Text]" custT="1"/>
      <dgm:spPr/>
      <dgm:t>
        <a:bodyPr/>
        <a:lstStyle/>
        <a:p>
          <a:r>
            <a:rPr lang="en-IN" sz="1800" dirty="0"/>
            <a:t>02 </a:t>
          </a:r>
          <a:r>
            <a:rPr lang="en-IN" sz="1600" dirty="0"/>
            <a:t>Damage Control Simulator </a:t>
          </a:r>
          <a:r>
            <a:rPr lang="en-IN" sz="1400" dirty="0"/>
            <a:t>(</a:t>
          </a:r>
          <a:r>
            <a:rPr lang="en-IN" sz="1400" dirty="0">
              <a:solidFill>
                <a:srgbClr val="FFFF00"/>
              </a:solidFill>
            </a:rPr>
            <a:t>Myanmar</a:t>
          </a:r>
          <a:r>
            <a:rPr lang="en-IN" sz="1400" dirty="0"/>
            <a:t> and </a:t>
          </a:r>
          <a:r>
            <a:rPr lang="en-IN" sz="1400" b="1" i="1" dirty="0"/>
            <a:t>IN</a:t>
          </a:r>
          <a:r>
            <a:rPr lang="en-IN" sz="1400" dirty="0"/>
            <a:t>)</a:t>
          </a:r>
          <a:endParaRPr lang="en-IN" sz="1800" dirty="0"/>
        </a:p>
      </dgm:t>
    </dgm:pt>
    <dgm:pt modelId="{23F588E4-DE1E-4967-A3AE-3151CEF02650}" type="parTrans" cxnId="{F1B02051-7195-41E5-99E3-AA1610329598}">
      <dgm:prSet/>
      <dgm:spPr/>
      <dgm:t>
        <a:bodyPr/>
        <a:lstStyle/>
        <a:p>
          <a:endParaRPr lang="en-IN" sz="2000"/>
        </a:p>
      </dgm:t>
    </dgm:pt>
    <dgm:pt modelId="{82AA510D-9036-49FA-9CD7-3F2853C3AD79}" type="sibTrans" cxnId="{F1B02051-7195-41E5-99E3-AA1610329598}">
      <dgm:prSet/>
      <dgm:spPr/>
      <dgm:t>
        <a:bodyPr/>
        <a:lstStyle/>
        <a:p>
          <a:endParaRPr lang="en-IN" sz="2000"/>
        </a:p>
      </dgm:t>
    </dgm:pt>
    <dgm:pt modelId="{1E3B4C39-1E60-40B0-BDF4-6E4E705F3934}">
      <dgm:prSet phldrT="[Text]" custT="1"/>
      <dgm:spPr/>
      <dgm:t>
        <a:bodyPr/>
        <a:lstStyle/>
        <a:p>
          <a:r>
            <a:rPr lang="en-IN" sz="1800" dirty="0"/>
            <a:t>02 OPVs – </a:t>
          </a:r>
          <a:r>
            <a:rPr lang="en-IN" sz="1800" dirty="0">
              <a:solidFill>
                <a:srgbClr val="FFFF00"/>
              </a:solidFill>
            </a:rPr>
            <a:t>Sri</a:t>
          </a:r>
          <a:r>
            <a:rPr lang="en-IN" sz="1800" dirty="0">
              <a:solidFill>
                <a:srgbClr val="0070C0"/>
              </a:solidFill>
            </a:rPr>
            <a:t> </a:t>
          </a:r>
          <a:r>
            <a:rPr lang="en-IN" sz="1800" dirty="0">
              <a:solidFill>
                <a:srgbClr val="FFFF00"/>
              </a:solidFill>
            </a:rPr>
            <a:t>Lanka</a:t>
          </a:r>
        </a:p>
      </dgm:t>
    </dgm:pt>
    <dgm:pt modelId="{2D37B2CE-A3B0-4D37-B458-1051F89B4AD9}" type="parTrans" cxnId="{2F94F57E-90D7-479A-9A0C-B85174B2EBE6}">
      <dgm:prSet/>
      <dgm:spPr/>
      <dgm:t>
        <a:bodyPr/>
        <a:lstStyle/>
        <a:p>
          <a:endParaRPr lang="en-IN" sz="2000"/>
        </a:p>
      </dgm:t>
    </dgm:pt>
    <dgm:pt modelId="{020539C6-4CAF-499E-AC04-333D623E5FE1}" type="sibTrans" cxnId="{2F94F57E-90D7-479A-9A0C-B85174B2EBE6}">
      <dgm:prSet/>
      <dgm:spPr/>
      <dgm:t>
        <a:bodyPr/>
        <a:lstStyle/>
        <a:p>
          <a:endParaRPr lang="en-IN" sz="2000"/>
        </a:p>
      </dgm:t>
    </dgm:pt>
    <dgm:pt modelId="{D1470BDE-994B-432F-829A-EB89D444B799}">
      <dgm:prSet phldrT="[Text]" custT="1"/>
      <dgm:spPr/>
      <dgm:t>
        <a:bodyPr/>
        <a:lstStyle/>
        <a:p>
          <a:r>
            <a:rPr lang="en-IN" sz="1800" dirty="0"/>
            <a:t>04 Fuel Barges (1000T)</a:t>
          </a:r>
        </a:p>
      </dgm:t>
    </dgm:pt>
    <dgm:pt modelId="{60117753-0CD7-4563-866F-3D9CB53F6817}" type="parTrans" cxnId="{C4137D91-CE66-4529-822B-55CDA99543B3}">
      <dgm:prSet/>
      <dgm:spPr/>
      <dgm:t>
        <a:bodyPr/>
        <a:lstStyle/>
        <a:p>
          <a:endParaRPr lang="en-IN" sz="2000"/>
        </a:p>
      </dgm:t>
    </dgm:pt>
    <dgm:pt modelId="{DFC7C488-2BA3-4CE3-824E-FFE51DEA1337}" type="sibTrans" cxnId="{C4137D91-CE66-4529-822B-55CDA99543B3}">
      <dgm:prSet/>
      <dgm:spPr/>
      <dgm:t>
        <a:bodyPr/>
        <a:lstStyle/>
        <a:p>
          <a:endParaRPr lang="en-IN" sz="2000"/>
        </a:p>
      </dgm:t>
    </dgm:pt>
    <dgm:pt modelId="{F8D1E01A-280D-440D-94D4-81F5EC04474A}">
      <dgm:prSet phldrT="[Text]" custT="1"/>
      <dgm:spPr/>
      <dgm:t>
        <a:bodyPr/>
        <a:lstStyle/>
        <a:p>
          <a:r>
            <a:rPr lang="en-IN" sz="1800" dirty="0"/>
            <a:t>06 Coast Guard OPVs</a:t>
          </a:r>
        </a:p>
      </dgm:t>
    </dgm:pt>
    <dgm:pt modelId="{D3A19278-5E4B-48AB-BEAD-2684924B145C}" type="parTrans" cxnId="{2A41DC78-69C3-45EE-A655-7DC018D877B4}">
      <dgm:prSet/>
      <dgm:spPr/>
      <dgm:t>
        <a:bodyPr/>
        <a:lstStyle/>
        <a:p>
          <a:endParaRPr lang="en-IN"/>
        </a:p>
      </dgm:t>
    </dgm:pt>
    <dgm:pt modelId="{990E049F-5406-4F93-BD3D-FC36FCC0AA67}" type="sibTrans" cxnId="{2A41DC78-69C3-45EE-A655-7DC018D877B4}">
      <dgm:prSet/>
      <dgm:spPr/>
      <dgm:t>
        <a:bodyPr/>
        <a:lstStyle/>
        <a:p>
          <a:endParaRPr lang="en-IN"/>
        </a:p>
      </dgm:t>
    </dgm:pt>
    <dgm:pt modelId="{FD308D8A-8C44-4F58-9AFB-55E06897C2D6}">
      <dgm:prSet phldrT="[Text]" custT="1"/>
      <dgm:spPr/>
      <dgm:t>
        <a:bodyPr/>
        <a:lstStyle/>
        <a:p>
          <a:r>
            <a:rPr lang="en-IN" sz="1800" dirty="0"/>
            <a:t>NBCTF – Indian Navy</a:t>
          </a:r>
        </a:p>
      </dgm:t>
    </dgm:pt>
    <dgm:pt modelId="{5390CFC5-14C6-4D0D-9662-985A19B2261F}" type="parTrans" cxnId="{9B18B9C7-0D3C-47B9-8439-E6056C6B5EA8}">
      <dgm:prSet/>
      <dgm:spPr/>
      <dgm:t>
        <a:bodyPr/>
        <a:lstStyle/>
        <a:p>
          <a:endParaRPr lang="en-IN"/>
        </a:p>
      </dgm:t>
    </dgm:pt>
    <dgm:pt modelId="{A62F7669-3164-44C5-824B-74FE1878F7AE}" type="sibTrans" cxnId="{9B18B9C7-0D3C-47B9-8439-E6056C6B5EA8}">
      <dgm:prSet/>
      <dgm:spPr/>
      <dgm:t>
        <a:bodyPr/>
        <a:lstStyle/>
        <a:p>
          <a:endParaRPr lang="en-IN"/>
        </a:p>
      </dgm:t>
    </dgm:pt>
    <dgm:pt modelId="{49168882-7081-44E9-BCD3-22A29CE1CABF}" type="pres">
      <dgm:prSet presAssocID="{C2C279ED-36F8-4A53-AD94-94D6F21832E9}" presName="Name0" presStyleCnt="0">
        <dgm:presLayoutVars>
          <dgm:dir/>
          <dgm:resizeHandles val="exact"/>
        </dgm:presLayoutVars>
      </dgm:prSet>
      <dgm:spPr/>
    </dgm:pt>
    <dgm:pt modelId="{E88600AC-7D43-42F8-930C-F95193F871ED}" type="pres">
      <dgm:prSet presAssocID="{C2C279ED-36F8-4A53-AD94-94D6F21832E9}" presName="fgShape" presStyleLbl="fgShp" presStyleIdx="0" presStyleCnt="1"/>
      <dgm:spPr/>
    </dgm:pt>
    <dgm:pt modelId="{39D578D7-F882-48CC-BB16-64674B0BD992}" type="pres">
      <dgm:prSet presAssocID="{C2C279ED-36F8-4A53-AD94-94D6F21832E9}" presName="linComp" presStyleCnt="0"/>
      <dgm:spPr/>
    </dgm:pt>
    <dgm:pt modelId="{D54B7275-30FA-4B2A-BE9A-E67062ADD249}" type="pres">
      <dgm:prSet presAssocID="{402B864F-DD5A-4052-AD53-F35988192F5B}" presName="compNode" presStyleCnt="0"/>
      <dgm:spPr/>
    </dgm:pt>
    <dgm:pt modelId="{DFA20850-1E87-412B-9115-02E53D7D4298}" type="pres">
      <dgm:prSet presAssocID="{402B864F-DD5A-4052-AD53-F35988192F5B}" presName="bkgdShape" presStyleLbl="node1" presStyleIdx="0" presStyleCnt="8"/>
      <dgm:spPr/>
    </dgm:pt>
    <dgm:pt modelId="{59C1035B-D133-46EA-B309-40F616E2299F}" type="pres">
      <dgm:prSet presAssocID="{402B864F-DD5A-4052-AD53-F35988192F5B}" presName="nodeTx" presStyleLbl="node1" presStyleIdx="0" presStyleCnt="8">
        <dgm:presLayoutVars>
          <dgm:bulletEnabled val="1"/>
        </dgm:presLayoutVars>
      </dgm:prSet>
      <dgm:spPr/>
    </dgm:pt>
    <dgm:pt modelId="{574362C8-338A-4BF2-BDC8-CF157A08954A}" type="pres">
      <dgm:prSet presAssocID="{402B864F-DD5A-4052-AD53-F35988192F5B}" presName="invisiNode" presStyleLbl="node1" presStyleIdx="0" presStyleCnt="8"/>
      <dgm:spPr/>
    </dgm:pt>
    <dgm:pt modelId="{483FA9FA-F10A-47DB-B2D2-2DA56C43A2CC}" type="pres">
      <dgm:prSet presAssocID="{402B864F-DD5A-4052-AD53-F35988192F5B}" presName="imagNode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021992-BD02-47D4-BA66-7BBFEC66E3FA}" type="pres">
      <dgm:prSet presAssocID="{04C544E8-848C-4630-AF10-B8CCDF8BB617}" presName="sibTrans" presStyleLbl="sibTrans2D1" presStyleIdx="0" presStyleCnt="0"/>
      <dgm:spPr/>
    </dgm:pt>
    <dgm:pt modelId="{61075C8E-1383-4004-81B5-D32076A36EAE}" type="pres">
      <dgm:prSet presAssocID="{7ECD4586-CAE7-463B-9654-0C86F0C10C94}" presName="compNode" presStyleCnt="0"/>
      <dgm:spPr/>
    </dgm:pt>
    <dgm:pt modelId="{8D4C3984-BFE9-4F35-A75B-E35B21C858AA}" type="pres">
      <dgm:prSet presAssocID="{7ECD4586-CAE7-463B-9654-0C86F0C10C94}" presName="bkgdShape" presStyleLbl="node1" presStyleIdx="1" presStyleCnt="8"/>
      <dgm:spPr/>
    </dgm:pt>
    <dgm:pt modelId="{9E174EC7-EDA9-4180-807C-C2949983064F}" type="pres">
      <dgm:prSet presAssocID="{7ECD4586-CAE7-463B-9654-0C86F0C10C94}" presName="nodeTx" presStyleLbl="node1" presStyleIdx="1" presStyleCnt="8">
        <dgm:presLayoutVars>
          <dgm:bulletEnabled val="1"/>
        </dgm:presLayoutVars>
      </dgm:prSet>
      <dgm:spPr/>
    </dgm:pt>
    <dgm:pt modelId="{08490A74-B54E-47AB-B8DA-D70136F4B243}" type="pres">
      <dgm:prSet presAssocID="{7ECD4586-CAE7-463B-9654-0C86F0C10C94}" presName="invisiNode" presStyleLbl="node1" presStyleIdx="1" presStyleCnt="8"/>
      <dgm:spPr/>
    </dgm:pt>
    <dgm:pt modelId="{622BFD85-4D8B-4DE8-B1F9-18B84EB874E4}" type="pres">
      <dgm:prSet presAssocID="{7ECD4586-CAE7-463B-9654-0C86F0C10C94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EAC600B-08A8-47D1-B09F-F3E371DE68D1}" type="pres">
      <dgm:prSet presAssocID="{829CE188-8D55-4CA0-A390-4CF390B9CC4E}" presName="sibTrans" presStyleLbl="sibTrans2D1" presStyleIdx="0" presStyleCnt="0"/>
      <dgm:spPr/>
    </dgm:pt>
    <dgm:pt modelId="{62DB094B-4E06-43C8-9053-689D2ED5154A}" type="pres">
      <dgm:prSet presAssocID="{F8D1E01A-280D-440D-94D4-81F5EC04474A}" presName="compNode" presStyleCnt="0"/>
      <dgm:spPr/>
    </dgm:pt>
    <dgm:pt modelId="{2B029DDE-5F97-4392-9EF9-BA1406787A3F}" type="pres">
      <dgm:prSet presAssocID="{F8D1E01A-280D-440D-94D4-81F5EC04474A}" presName="bkgdShape" presStyleLbl="node1" presStyleIdx="2" presStyleCnt="8"/>
      <dgm:spPr/>
    </dgm:pt>
    <dgm:pt modelId="{EB33F416-F39C-4905-87C0-9E8529445ECA}" type="pres">
      <dgm:prSet presAssocID="{F8D1E01A-280D-440D-94D4-81F5EC04474A}" presName="nodeTx" presStyleLbl="node1" presStyleIdx="2" presStyleCnt="8">
        <dgm:presLayoutVars>
          <dgm:bulletEnabled val="1"/>
        </dgm:presLayoutVars>
      </dgm:prSet>
      <dgm:spPr/>
    </dgm:pt>
    <dgm:pt modelId="{77615CF1-9F61-43EF-838D-48A2AAF0CB60}" type="pres">
      <dgm:prSet presAssocID="{F8D1E01A-280D-440D-94D4-81F5EC04474A}" presName="invisiNode" presStyleLbl="node1" presStyleIdx="2" presStyleCnt="8"/>
      <dgm:spPr/>
    </dgm:pt>
    <dgm:pt modelId="{C6376CC0-C6BD-43F1-A08F-02D653BE3561}" type="pres">
      <dgm:prSet presAssocID="{F8D1E01A-280D-440D-94D4-81F5EC04474A}" presName="imagNod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F57512-E0B2-458E-8337-CD54174FA585}" type="pres">
      <dgm:prSet presAssocID="{990E049F-5406-4F93-BD3D-FC36FCC0AA67}" presName="sibTrans" presStyleLbl="sibTrans2D1" presStyleIdx="0" presStyleCnt="0"/>
      <dgm:spPr/>
    </dgm:pt>
    <dgm:pt modelId="{779F8FA1-2703-4846-8055-8D2FC92EE41C}" type="pres">
      <dgm:prSet presAssocID="{72B58E3F-C787-425B-AE5C-AABC10252703}" presName="compNode" presStyleCnt="0"/>
      <dgm:spPr/>
    </dgm:pt>
    <dgm:pt modelId="{DAC54DB7-3BDD-47E8-B2E1-A0E4C6BF489E}" type="pres">
      <dgm:prSet presAssocID="{72B58E3F-C787-425B-AE5C-AABC10252703}" presName="bkgdShape" presStyleLbl="node1" presStyleIdx="3" presStyleCnt="8"/>
      <dgm:spPr/>
    </dgm:pt>
    <dgm:pt modelId="{CF23CB13-2D74-42D9-B690-F703A944841B}" type="pres">
      <dgm:prSet presAssocID="{72B58E3F-C787-425B-AE5C-AABC10252703}" presName="nodeTx" presStyleLbl="node1" presStyleIdx="3" presStyleCnt="8">
        <dgm:presLayoutVars>
          <dgm:bulletEnabled val="1"/>
        </dgm:presLayoutVars>
      </dgm:prSet>
      <dgm:spPr/>
    </dgm:pt>
    <dgm:pt modelId="{B17B7EA8-A3A4-4B00-8C13-2D70E630957B}" type="pres">
      <dgm:prSet presAssocID="{72B58E3F-C787-425B-AE5C-AABC10252703}" presName="invisiNode" presStyleLbl="node1" presStyleIdx="3" presStyleCnt="8"/>
      <dgm:spPr/>
    </dgm:pt>
    <dgm:pt modelId="{ACF508CD-B8A1-40A6-9F95-71E0CA0A96D3}" type="pres">
      <dgm:prSet presAssocID="{72B58E3F-C787-425B-AE5C-AABC10252703}" presName="imagNode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2409293-914E-463F-A182-C7F9C098E92F}" type="pres">
      <dgm:prSet presAssocID="{36A6947C-9326-42CB-9102-DA3C85B7E111}" presName="sibTrans" presStyleLbl="sibTrans2D1" presStyleIdx="0" presStyleCnt="0"/>
      <dgm:spPr/>
    </dgm:pt>
    <dgm:pt modelId="{63DE48EE-0BC1-4D38-90A6-C114427B0B41}" type="pres">
      <dgm:prSet presAssocID="{21FA41CA-3018-49A4-817D-70A77A6791D1}" presName="compNode" presStyleCnt="0"/>
      <dgm:spPr/>
    </dgm:pt>
    <dgm:pt modelId="{9DB59B90-3E28-408F-8EA1-6D53B7ADADE8}" type="pres">
      <dgm:prSet presAssocID="{21FA41CA-3018-49A4-817D-70A77A6791D1}" presName="bkgdShape" presStyleLbl="node1" presStyleIdx="4" presStyleCnt="8"/>
      <dgm:spPr/>
    </dgm:pt>
    <dgm:pt modelId="{4E896666-59DB-4010-B1C4-C84827EFE7C9}" type="pres">
      <dgm:prSet presAssocID="{21FA41CA-3018-49A4-817D-70A77A6791D1}" presName="nodeTx" presStyleLbl="node1" presStyleIdx="4" presStyleCnt="8">
        <dgm:presLayoutVars>
          <dgm:bulletEnabled val="1"/>
        </dgm:presLayoutVars>
      </dgm:prSet>
      <dgm:spPr/>
    </dgm:pt>
    <dgm:pt modelId="{327C8768-DDC5-47E8-850F-FF3C78DE146C}" type="pres">
      <dgm:prSet presAssocID="{21FA41CA-3018-49A4-817D-70A77A6791D1}" presName="invisiNode" presStyleLbl="node1" presStyleIdx="4" presStyleCnt="8"/>
      <dgm:spPr/>
    </dgm:pt>
    <dgm:pt modelId="{C5633FA5-B916-4479-A877-95F00FD57F9E}" type="pres">
      <dgm:prSet presAssocID="{21FA41CA-3018-49A4-817D-70A77A6791D1}" presName="imagNod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2DFB5F7-5C0E-447C-B203-E70E8839B4F8}" type="pres">
      <dgm:prSet presAssocID="{82AA510D-9036-49FA-9CD7-3F2853C3AD79}" presName="sibTrans" presStyleLbl="sibTrans2D1" presStyleIdx="0" presStyleCnt="0"/>
      <dgm:spPr/>
    </dgm:pt>
    <dgm:pt modelId="{47365037-9435-4A8F-9C25-10150AB466DF}" type="pres">
      <dgm:prSet presAssocID="{1E3B4C39-1E60-40B0-BDF4-6E4E705F3934}" presName="compNode" presStyleCnt="0"/>
      <dgm:spPr/>
    </dgm:pt>
    <dgm:pt modelId="{662FE3EF-A6D9-402C-A299-08A9C1D8ACF1}" type="pres">
      <dgm:prSet presAssocID="{1E3B4C39-1E60-40B0-BDF4-6E4E705F3934}" presName="bkgdShape" presStyleLbl="node1" presStyleIdx="5" presStyleCnt="8"/>
      <dgm:spPr/>
    </dgm:pt>
    <dgm:pt modelId="{F3682D4C-5A61-468D-9B0D-903D9F0AE0CA}" type="pres">
      <dgm:prSet presAssocID="{1E3B4C39-1E60-40B0-BDF4-6E4E705F3934}" presName="nodeTx" presStyleLbl="node1" presStyleIdx="5" presStyleCnt="8">
        <dgm:presLayoutVars>
          <dgm:bulletEnabled val="1"/>
        </dgm:presLayoutVars>
      </dgm:prSet>
      <dgm:spPr/>
    </dgm:pt>
    <dgm:pt modelId="{09E629C0-3490-403E-B141-92168269C649}" type="pres">
      <dgm:prSet presAssocID="{1E3B4C39-1E60-40B0-BDF4-6E4E705F3934}" presName="invisiNode" presStyleLbl="node1" presStyleIdx="5" presStyleCnt="8"/>
      <dgm:spPr/>
    </dgm:pt>
    <dgm:pt modelId="{CD391E29-CE71-42B3-946C-7E282BF028DD}" type="pres">
      <dgm:prSet presAssocID="{1E3B4C39-1E60-40B0-BDF4-6E4E705F3934}" presName="imagNode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8B5557D-B815-4006-80AE-E6550AB1E88E}" type="pres">
      <dgm:prSet presAssocID="{020539C6-4CAF-499E-AC04-333D623E5FE1}" presName="sibTrans" presStyleLbl="sibTrans2D1" presStyleIdx="0" presStyleCnt="0"/>
      <dgm:spPr/>
    </dgm:pt>
    <dgm:pt modelId="{32B0D793-FEBA-401A-A813-6893F8EE029A}" type="pres">
      <dgm:prSet presAssocID="{D1470BDE-994B-432F-829A-EB89D444B799}" presName="compNode" presStyleCnt="0"/>
      <dgm:spPr/>
    </dgm:pt>
    <dgm:pt modelId="{57DA1DCF-66EA-4F78-9ABD-208120263A8C}" type="pres">
      <dgm:prSet presAssocID="{D1470BDE-994B-432F-829A-EB89D444B799}" presName="bkgdShape" presStyleLbl="node1" presStyleIdx="6" presStyleCnt="8"/>
      <dgm:spPr/>
    </dgm:pt>
    <dgm:pt modelId="{B3B5B83B-0604-4DE6-B1E1-610142D24244}" type="pres">
      <dgm:prSet presAssocID="{D1470BDE-994B-432F-829A-EB89D444B799}" presName="nodeTx" presStyleLbl="node1" presStyleIdx="6" presStyleCnt="8">
        <dgm:presLayoutVars>
          <dgm:bulletEnabled val="1"/>
        </dgm:presLayoutVars>
      </dgm:prSet>
      <dgm:spPr/>
    </dgm:pt>
    <dgm:pt modelId="{25153F05-E77D-45A2-A539-DE56F8A61854}" type="pres">
      <dgm:prSet presAssocID="{D1470BDE-994B-432F-829A-EB89D444B799}" presName="invisiNode" presStyleLbl="node1" presStyleIdx="6" presStyleCnt="8"/>
      <dgm:spPr/>
    </dgm:pt>
    <dgm:pt modelId="{2871F206-A122-4E3A-89E0-10CB7E51BCB2}" type="pres">
      <dgm:prSet presAssocID="{D1470BDE-994B-432F-829A-EB89D444B799}" presName="imagNode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A7400CB-B42E-433C-861B-65979C27AA93}" type="pres">
      <dgm:prSet presAssocID="{DFC7C488-2BA3-4CE3-824E-FFE51DEA1337}" presName="sibTrans" presStyleLbl="sibTrans2D1" presStyleIdx="0" presStyleCnt="0"/>
      <dgm:spPr/>
    </dgm:pt>
    <dgm:pt modelId="{5035D8D9-D7B0-4341-BB8A-EF80148FAF01}" type="pres">
      <dgm:prSet presAssocID="{FD308D8A-8C44-4F58-9AFB-55E06897C2D6}" presName="compNode" presStyleCnt="0"/>
      <dgm:spPr/>
    </dgm:pt>
    <dgm:pt modelId="{FAAEF717-69AB-44F7-8FE9-E380202CF69F}" type="pres">
      <dgm:prSet presAssocID="{FD308D8A-8C44-4F58-9AFB-55E06897C2D6}" presName="bkgdShape" presStyleLbl="node1" presStyleIdx="7" presStyleCnt="8"/>
      <dgm:spPr/>
    </dgm:pt>
    <dgm:pt modelId="{1A534040-9464-4811-A062-6D644C2EFFF5}" type="pres">
      <dgm:prSet presAssocID="{FD308D8A-8C44-4F58-9AFB-55E06897C2D6}" presName="nodeTx" presStyleLbl="node1" presStyleIdx="7" presStyleCnt="8">
        <dgm:presLayoutVars>
          <dgm:bulletEnabled val="1"/>
        </dgm:presLayoutVars>
      </dgm:prSet>
      <dgm:spPr/>
    </dgm:pt>
    <dgm:pt modelId="{6AD77056-475E-427E-B6D4-58FDF129E7CE}" type="pres">
      <dgm:prSet presAssocID="{FD308D8A-8C44-4F58-9AFB-55E06897C2D6}" presName="invisiNode" presStyleLbl="node1" presStyleIdx="7" presStyleCnt="8"/>
      <dgm:spPr/>
    </dgm:pt>
    <dgm:pt modelId="{6D65CE67-A239-4468-93D0-F8AACE2976AD}" type="pres">
      <dgm:prSet presAssocID="{FD308D8A-8C44-4F58-9AFB-55E06897C2D6}" presName="imagNod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FE800504-C8B2-4D36-8D21-220127FA2879}" type="presOf" srcId="{1E3B4C39-1E60-40B0-BDF4-6E4E705F3934}" destId="{F3682D4C-5A61-468D-9B0D-903D9F0AE0CA}" srcOrd="1" destOrd="0" presId="urn:microsoft.com/office/officeart/2005/8/layout/hList7"/>
    <dgm:cxn modelId="{A00C210C-DC36-4FF0-BAE2-58485E60DEC2}" type="presOf" srcId="{F8D1E01A-280D-440D-94D4-81F5EC04474A}" destId="{2B029DDE-5F97-4392-9EF9-BA1406787A3F}" srcOrd="0" destOrd="0" presId="urn:microsoft.com/office/officeart/2005/8/layout/hList7"/>
    <dgm:cxn modelId="{0B3D0620-3257-412C-89B4-8EFD73B7FF4C}" type="presOf" srcId="{7ECD4586-CAE7-463B-9654-0C86F0C10C94}" destId="{8D4C3984-BFE9-4F35-A75B-E35B21C858AA}" srcOrd="0" destOrd="0" presId="urn:microsoft.com/office/officeart/2005/8/layout/hList7"/>
    <dgm:cxn modelId="{A1785420-8E86-44C5-BC11-71AC370B4524}" type="presOf" srcId="{402B864F-DD5A-4052-AD53-F35988192F5B}" destId="{59C1035B-D133-46EA-B309-40F616E2299F}" srcOrd="1" destOrd="0" presId="urn:microsoft.com/office/officeart/2005/8/layout/hList7"/>
    <dgm:cxn modelId="{5B7D5937-099B-4462-8BD8-52DD97778DAE}" type="presOf" srcId="{36A6947C-9326-42CB-9102-DA3C85B7E111}" destId="{F2409293-914E-463F-A182-C7F9C098E92F}" srcOrd="0" destOrd="0" presId="urn:microsoft.com/office/officeart/2005/8/layout/hList7"/>
    <dgm:cxn modelId="{50680C40-207F-454A-8246-668ACBB527B3}" type="presOf" srcId="{21FA41CA-3018-49A4-817D-70A77A6791D1}" destId="{4E896666-59DB-4010-B1C4-C84827EFE7C9}" srcOrd="1" destOrd="0" presId="urn:microsoft.com/office/officeart/2005/8/layout/hList7"/>
    <dgm:cxn modelId="{16595C41-2762-43EC-9459-188FB709CE6F}" type="presOf" srcId="{04C544E8-848C-4630-AF10-B8CCDF8BB617}" destId="{56021992-BD02-47D4-BA66-7BBFEC66E3FA}" srcOrd="0" destOrd="0" presId="urn:microsoft.com/office/officeart/2005/8/layout/hList7"/>
    <dgm:cxn modelId="{7ABDB564-AE57-41C1-96D4-54C46549DD61}" type="presOf" srcId="{020539C6-4CAF-499E-AC04-333D623E5FE1}" destId="{B8B5557D-B815-4006-80AE-E6550AB1E88E}" srcOrd="0" destOrd="0" presId="urn:microsoft.com/office/officeart/2005/8/layout/hList7"/>
    <dgm:cxn modelId="{E64DC444-5D63-4458-867F-3F73A4F607C6}" type="presOf" srcId="{F8D1E01A-280D-440D-94D4-81F5EC04474A}" destId="{EB33F416-F39C-4905-87C0-9E8529445ECA}" srcOrd="1" destOrd="0" presId="urn:microsoft.com/office/officeart/2005/8/layout/hList7"/>
    <dgm:cxn modelId="{6E888D65-B1AA-4B56-B8DB-047F4AD110B0}" type="presOf" srcId="{990E049F-5406-4F93-BD3D-FC36FCC0AA67}" destId="{93F57512-E0B2-458E-8337-CD54174FA585}" srcOrd="0" destOrd="0" presId="urn:microsoft.com/office/officeart/2005/8/layout/hList7"/>
    <dgm:cxn modelId="{3DC0BC65-E57B-44AE-8B3C-E870E5DBABDE}" type="presOf" srcId="{1E3B4C39-1E60-40B0-BDF4-6E4E705F3934}" destId="{662FE3EF-A6D9-402C-A299-08A9C1D8ACF1}" srcOrd="0" destOrd="0" presId="urn:microsoft.com/office/officeart/2005/8/layout/hList7"/>
    <dgm:cxn modelId="{53504B69-0205-4B62-BCC7-E0B1BE338B4F}" srcId="{C2C279ED-36F8-4A53-AD94-94D6F21832E9}" destId="{7ECD4586-CAE7-463B-9654-0C86F0C10C94}" srcOrd="1" destOrd="0" parTransId="{1CC6BBAA-8515-4782-BCDA-1A9D9EC1E744}" sibTransId="{829CE188-8D55-4CA0-A390-4CF390B9CC4E}"/>
    <dgm:cxn modelId="{1DABD56A-04D3-4675-A43D-0D35866EB276}" type="presOf" srcId="{D1470BDE-994B-432F-829A-EB89D444B799}" destId="{B3B5B83B-0604-4DE6-B1E1-610142D24244}" srcOrd="1" destOrd="0" presId="urn:microsoft.com/office/officeart/2005/8/layout/hList7"/>
    <dgm:cxn modelId="{8598E94A-DAC6-4E66-AEED-6579D45E3717}" type="presOf" srcId="{FD308D8A-8C44-4F58-9AFB-55E06897C2D6}" destId="{FAAEF717-69AB-44F7-8FE9-E380202CF69F}" srcOrd="0" destOrd="0" presId="urn:microsoft.com/office/officeart/2005/8/layout/hList7"/>
    <dgm:cxn modelId="{F1B02051-7195-41E5-99E3-AA1610329598}" srcId="{C2C279ED-36F8-4A53-AD94-94D6F21832E9}" destId="{21FA41CA-3018-49A4-817D-70A77A6791D1}" srcOrd="4" destOrd="0" parTransId="{23F588E4-DE1E-4967-A3AE-3151CEF02650}" sibTransId="{82AA510D-9036-49FA-9CD7-3F2853C3AD79}"/>
    <dgm:cxn modelId="{68B56677-CEC2-4DAA-9A55-C86A72269C8F}" type="presOf" srcId="{21FA41CA-3018-49A4-817D-70A77A6791D1}" destId="{9DB59B90-3E28-408F-8EA1-6D53B7ADADE8}" srcOrd="0" destOrd="0" presId="urn:microsoft.com/office/officeart/2005/8/layout/hList7"/>
    <dgm:cxn modelId="{2A41DC78-69C3-45EE-A655-7DC018D877B4}" srcId="{C2C279ED-36F8-4A53-AD94-94D6F21832E9}" destId="{F8D1E01A-280D-440D-94D4-81F5EC04474A}" srcOrd="2" destOrd="0" parTransId="{D3A19278-5E4B-48AB-BEAD-2684924B145C}" sibTransId="{990E049F-5406-4F93-BD3D-FC36FCC0AA67}"/>
    <dgm:cxn modelId="{2F94F57E-90D7-479A-9A0C-B85174B2EBE6}" srcId="{C2C279ED-36F8-4A53-AD94-94D6F21832E9}" destId="{1E3B4C39-1E60-40B0-BDF4-6E4E705F3934}" srcOrd="5" destOrd="0" parTransId="{2D37B2CE-A3B0-4D37-B458-1051F89B4AD9}" sibTransId="{020539C6-4CAF-499E-AC04-333D623E5FE1}"/>
    <dgm:cxn modelId="{F46EEE83-0101-4ACB-ADDA-ED701D92A05D}" type="presOf" srcId="{FD308D8A-8C44-4F58-9AFB-55E06897C2D6}" destId="{1A534040-9464-4811-A062-6D644C2EFFF5}" srcOrd="1" destOrd="0" presId="urn:microsoft.com/office/officeart/2005/8/layout/hList7"/>
    <dgm:cxn modelId="{F634AE8E-C67B-4B28-BEE3-25510763AB10}" type="presOf" srcId="{82AA510D-9036-49FA-9CD7-3F2853C3AD79}" destId="{02DFB5F7-5C0E-447C-B203-E70E8839B4F8}" srcOrd="0" destOrd="0" presId="urn:microsoft.com/office/officeart/2005/8/layout/hList7"/>
    <dgm:cxn modelId="{C4137D91-CE66-4529-822B-55CDA99543B3}" srcId="{C2C279ED-36F8-4A53-AD94-94D6F21832E9}" destId="{D1470BDE-994B-432F-829A-EB89D444B799}" srcOrd="6" destOrd="0" parTransId="{60117753-0CD7-4563-866F-3D9CB53F6817}" sibTransId="{DFC7C488-2BA3-4CE3-824E-FFE51DEA1337}"/>
    <dgm:cxn modelId="{45B6A3A8-0502-4915-9BED-BA15C3A43254}" type="presOf" srcId="{402B864F-DD5A-4052-AD53-F35988192F5B}" destId="{DFA20850-1E87-412B-9115-02E53D7D4298}" srcOrd="0" destOrd="0" presId="urn:microsoft.com/office/officeart/2005/8/layout/hList7"/>
    <dgm:cxn modelId="{F71DEEAA-A254-4D2D-9C37-00F55A2C8F95}" srcId="{C2C279ED-36F8-4A53-AD94-94D6F21832E9}" destId="{72B58E3F-C787-425B-AE5C-AABC10252703}" srcOrd="3" destOrd="0" parTransId="{14D90786-0FBE-4DE4-ACFB-30138A4A480A}" sibTransId="{36A6947C-9326-42CB-9102-DA3C85B7E111}"/>
    <dgm:cxn modelId="{EED589B3-F06F-45B7-8504-0B617E6A5629}" srcId="{C2C279ED-36F8-4A53-AD94-94D6F21832E9}" destId="{402B864F-DD5A-4052-AD53-F35988192F5B}" srcOrd="0" destOrd="0" parTransId="{83BF51AE-E0DB-4319-986F-553487BC5739}" sibTransId="{04C544E8-848C-4630-AF10-B8CCDF8BB617}"/>
    <dgm:cxn modelId="{B8CE53B5-E53D-4785-9BA8-53D38AEE28D3}" type="presOf" srcId="{D1470BDE-994B-432F-829A-EB89D444B799}" destId="{57DA1DCF-66EA-4F78-9ABD-208120263A8C}" srcOrd="0" destOrd="0" presId="urn:microsoft.com/office/officeart/2005/8/layout/hList7"/>
    <dgm:cxn modelId="{8F9DE6BB-FE78-4F3D-B481-7568FBCA6C59}" type="presOf" srcId="{7ECD4586-CAE7-463B-9654-0C86F0C10C94}" destId="{9E174EC7-EDA9-4180-807C-C2949983064F}" srcOrd="1" destOrd="0" presId="urn:microsoft.com/office/officeart/2005/8/layout/hList7"/>
    <dgm:cxn modelId="{9B18B9C7-0D3C-47B9-8439-E6056C6B5EA8}" srcId="{C2C279ED-36F8-4A53-AD94-94D6F21832E9}" destId="{FD308D8A-8C44-4F58-9AFB-55E06897C2D6}" srcOrd="7" destOrd="0" parTransId="{5390CFC5-14C6-4D0D-9662-985A19B2261F}" sibTransId="{A62F7669-3164-44C5-824B-74FE1878F7AE}"/>
    <dgm:cxn modelId="{A08B55CB-483D-484B-B38C-56AF7E715098}" type="presOf" srcId="{C2C279ED-36F8-4A53-AD94-94D6F21832E9}" destId="{49168882-7081-44E9-BCD3-22A29CE1CABF}" srcOrd="0" destOrd="0" presId="urn:microsoft.com/office/officeart/2005/8/layout/hList7"/>
    <dgm:cxn modelId="{5BF5EFCB-C9E3-4F09-82E3-C1236F29BE1A}" type="presOf" srcId="{72B58E3F-C787-425B-AE5C-AABC10252703}" destId="{CF23CB13-2D74-42D9-B690-F703A944841B}" srcOrd="1" destOrd="0" presId="urn:microsoft.com/office/officeart/2005/8/layout/hList7"/>
    <dgm:cxn modelId="{212318EE-E6CF-4819-80EE-18696B65AE09}" type="presOf" srcId="{DFC7C488-2BA3-4CE3-824E-FFE51DEA1337}" destId="{8A7400CB-B42E-433C-861B-65979C27AA93}" srcOrd="0" destOrd="0" presId="urn:microsoft.com/office/officeart/2005/8/layout/hList7"/>
    <dgm:cxn modelId="{CCD382F2-9B4F-4132-A99F-EE35F2EE1385}" type="presOf" srcId="{72B58E3F-C787-425B-AE5C-AABC10252703}" destId="{DAC54DB7-3BDD-47E8-B2E1-A0E4C6BF489E}" srcOrd="0" destOrd="0" presId="urn:microsoft.com/office/officeart/2005/8/layout/hList7"/>
    <dgm:cxn modelId="{12A0EEFE-0F1B-4491-AF36-A2CCE4B9D7BD}" type="presOf" srcId="{829CE188-8D55-4CA0-A390-4CF390B9CC4E}" destId="{6EAC600B-08A8-47D1-B09F-F3E371DE68D1}" srcOrd="0" destOrd="0" presId="urn:microsoft.com/office/officeart/2005/8/layout/hList7"/>
    <dgm:cxn modelId="{25F0A2B8-9DEA-4F2A-85DF-DAD34E150F71}" type="presParOf" srcId="{49168882-7081-44E9-BCD3-22A29CE1CABF}" destId="{E88600AC-7D43-42F8-930C-F95193F871ED}" srcOrd="0" destOrd="0" presId="urn:microsoft.com/office/officeart/2005/8/layout/hList7"/>
    <dgm:cxn modelId="{BBEC97B8-C2F7-4FB6-8888-C23FBD9F293C}" type="presParOf" srcId="{49168882-7081-44E9-BCD3-22A29CE1CABF}" destId="{39D578D7-F882-48CC-BB16-64674B0BD992}" srcOrd="1" destOrd="0" presId="urn:microsoft.com/office/officeart/2005/8/layout/hList7"/>
    <dgm:cxn modelId="{AB0D0695-3179-4327-BEF8-5396661B2EF5}" type="presParOf" srcId="{39D578D7-F882-48CC-BB16-64674B0BD992}" destId="{D54B7275-30FA-4B2A-BE9A-E67062ADD249}" srcOrd="0" destOrd="0" presId="urn:microsoft.com/office/officeart/2005/8/layout/hList7"/>
    <dgm:cxn modelId="{883B8B12-3BED-4321-BC64-B2811D0E7BE3}" type="presParOf" srcId="{D54B7275-30FA-4B2A-BE9A-E67062ADD249}" destId="{DFA20850-1E87-412B-9115-02E53D7D4298}" srcOrd="0" destOrd="0" presId="urn:microsoft.com/office/officeart/2005/8/layout/hList7"/>
    <dgm:cxn modelId="{BADE501F-4857-4947-A069-2B06EC09D358}" type="presParOf" srcId="{D54B7275-30FA-4B2A-BE9A-E67062ADD249}" destId="{59C1035B-D133-46EA-B309-40F616E2299F}" srcOrd="1" destOrd="0" presId="urn:microsoft.com/office/officeart/2005/8/layout/hList7"/>
    <dgm:cxn modelId="{0FC1A2A8-DDBF-49A3-A732-D42BC7579F08}" type="presParOf" srcId="{D54B7275-30FA-4B2A-BE9A-E67062ADD249}" destId="{574362C8-338A-4BF2-BDC8-CF157A08954A}" srcOrd="2" destOrd="0" presId="urn:microsoft.com/office/officeart/2005/8/layout/hList7"/>
    <dgm:cxn modelId="{CBF36B08-F46A-49DD-A0A5-48C382D00CB5}" type="presParOf" srcId="{D54B7275-30FA-4B2A-BE9A-E67062ADD249}" destId="{483FA9FA-F10A-47DB-B2D2-2DA56C43A2CC}" srcOrd="3" destOrd="0" presId="urn:microsoft.com/office/officeart/2005/8/layout/hList7"/>
    <dgm:cxn modelId="{328A5902-5D0A-408B-807C-0405E05A65E3}" type="presParOf" srcId="{39D578D7-F882-48CC-BB16-64674B0BD992}" destId="{56021992-BD02-47D4-BA66-7BBFEC66E3FA}" srcOrd="1" destOrd="0" presId="urn:microsoft.com/office/officeart/2005/8/layout/hList7"/>
    <dgm:cxn modelId="{861EE5D2-2EAD-4581-9510-5222A4BC9B89}" type="presParOf" srcId="{39D578D7-F882-48CC-BB16-64674B0BD992}" destId="{61075C8E-1383-4004-81B5-D32076A36EAE}" srcOrd="2" destOrd="0" presId="urn:microsoft.com/office/officeart/2005/8/layout/hList7"/>
    <dgm:cxn modelId="{19682AF3-FFC7-4C9F-979C-E890741D9A77}" type="presParOf" srcId="{61075C8E-1383-4004-81B5-D32076A36EAE}" destId="{8D4C3984-BFE9-4F35-A75B-E35B21C858AA}" srcOrd="0" destOrd="0" presId="urn:microsoft.com/office/officeart/2005/8/layout/hList7"/>
    <dgm:cxn modelId="{EDA0F542-F583-4F22-B6D2-035BC1B0B001}" type="presParOf" srcId="{61075C8E-1383-4004-81B5-D32076A36EAE}" destId="{9E174EC7-EDA9-4180-807C-C2949983064F}" srcOrd="1" destOrd="0" presId="urn:microsoft.com/office/officeart/2005/8/layout/hList7"/>
    <dgm:cxn modelId="{C2A0E42F-2AEE-4D97-AC97-69944918B0F8}" type="presParOf" srcId="{61075C8E-1383-4004-81B5-D32076A36EAE}" destId="{08490A74-B54E-47AB-B8DA-D70136F4B243}" srcOrd="2" destOrd="0" presId="urn:microsoft.com/office/officeart/2005/8/layout/hList7"/>
    <dgm:cxn modelId="{E4B592EC-E84A-4BD6-8B45-72D82DEEE2F2}" type="presParOf" srcId="{61075C8E-1383-4004-81B5-D32076A36EAE}" destId="{622BFD85-4D8B-4DE8-B1F9-18B84EB874E4}" srcOrd="3" destOrd="0" presId="urn:microsoft.com/office/officeart/2005/8/layout/hList7"/>
    <dgm:cxn modelId="{1A4688F9-52D2-4ECF-804C-5BDBCBB7A6D6}" type="presParOf" srcId="{39D578D7-F882-48CC-BB16-64674B0BD992}" destId="{6EAC600B-08A8-47D1-B09F-F3E371DE68D1}" srcOrd="3" destOrd="0" presId="urn:microsoft.com/office/officeart/2005/8/layout/hList7"/>
    <dgm:cxn modelId="{6A85F247-44AC-4A25-9E23-665849E76AC1}" type="presParOf" srcId="{39D578D7-F882-48CC-BB16-64674B0BD992}" destId="{62DB094B-4E06-43C8-9053-689D2ED5154A}" srcOrd="4" destOrd="0" presId="urn:microsoft.com/office/officeart/2005/8/layout/hList7"/>
    <dgm:cxn modelId="{9C6A1936-FDB5-4AA9-B560-CBE801244DF1}" type="presParOf" srcId="{62DB094B-4E06-43C8-9053-689D2ED5154A}" destId="{2B029DDE-5F97-4392-9EF9-BA1406787A3F}" srcOrd="0" destOrd="0" presId="urn:microsoft.com/office/officeart/2005/8/layout/hList7"/>
    <dgm:cxn modelId="{8C3FCF99-A9C4-411D-9548-56C41459B218}" type="presParOf" srcId="{62DB094B-4E06-43C8-9053-689D2ED5154A}" destId="{EB33F416-F39C-4905-87C0-9E8529445ECA}" srcOrd="1" destOrd="0" presId="urn:microsoft.com/office/officeart/2005/8/layout/hList7"/>
    <dgm:cxn modelId="{EDC47C9D-3C4D-49B6-99FF-D236405799CD}" type="presParOf" srcId="{62DB094B-4E06-43C8-9053-689D2ED5154A}" destId="{77615CF1-9F61-43EF-838D-48A2AAF0CB60}" srcOrd="2" destOrd="0" presId="urn:microsoft.com/office/officeart/2005/8/layout/hList7"/>
    <dgm:cxn modelId="{C22F253D-5393-4F47-9453-4083C332FDD6}" type="presParOf" srcId="{62DB094B-4E06-43C8-9053-689D2ED5154A}" destId="{C6376CC0-C6BD-43F1-A08F-02D653BE3561}" srcOrd="3" destOrd="0" presId="urn:microsoft.com/office/officeart/2005/8/layout/hList7"/>
    <dgm:cxn modelId="{A454E847-2CB0-4730-BB01-573FF8F9A00F}" type="presParOf" srcId="{39D578D7-F882-48CC-BB16-64674B0BD992}" destId="{93F57512-E0B2-458E-8337-CD54174FA585}" srcOrd="5" destOrd="0" presId="urn:microsoft.com/office/officeart/2005/8/layout/hList7"/>
    <dgm:cxn modelId="{D77E7B84-1B78-486B-92F4-AA6ED522DF01}" type="presParOf" srcId="{39D578D7-F882-48CC-BB16-64674B0BD992}" destId="{779F8FA1-2703-4846-8055-8D2FC92EE41C}" srcOrd="6" destOrd="0" presId="urn:microsoft.com/office/officeart/2005/8/layout/hList7"/>
    <dgm:cxn modelId="{C1105908-5765-412B-840F-BB9415C604C6}" type="presParOf" srcId="{779F8FA1-2703-4846-8055-8D2FC92EE41C}" destId="{DAC54DB7-3BDD-47E8-B2E1-A0E4C6BF489E}" srcOrd="0" destOrd="0" presId="urn:microsoft.com/office/officeart/2005/8/layout/hList7"/>
    <dgm:cxn modelId="{36B65F2E-4EEE-44DB-937C-31278B2BB431}" type="presParOf" srcId="{779F8FA1-2703-4846-8055-8D2FC92EE41C}" destId="{CF23CB13-2D74-42D9-B690-F703A944841B}" srcOrd="1" destOrd="0" presId="urn:microsoft.com/office/officeart/2005/8/layout/hList7"/>
    <dgm:cxn modelId="{D02C2FB6-92DF-451B-B748-377F5830DF9F}" type="presParOf" srcId="{779F8FA1-2703-4846-8055-8D2FC92EE41C}" destId="{B17B7EA8-A3A4-4B00-8C13-2D70E630957B}" srcOrd="2" destOrd="0" presId="urn:microsoft.com/office/officeart/2005/8/layout/hList7"/>
    <dgm:cxn modelId="{C378363E-BD00-4611-BB03-69480DB594E4}" type="presParOf" srcId="{779F8FA1-2703-4846-8055-8D2FC92EE41C}" destId="{ACF508CD-B8A1-40A6-9F95-71E0CA0A96D3}" srcOrd="3" destOrd="0" presId="urn:microsoft.com/office/officeart/2005/8/layout/hList7"/>
    <dgm:cxn modelId="{BF880C1F-4A2F-4345-9D01-6C6181FEA160}" type="presParOf" srcId="{39D578D7-F882-48CC-BB16-64674B0BD992}" destId="{F2409293-914E-463F-A182-C7F9C098E92F}" srcOrd="7" destOrd="0" presId="urn:microsoft.com/office/officeart/2005/8/layout/hList7"/>
    <dgm:cxn modelId="{55E1FB51-674F-4488-975D-420B31C0DBE6}" type="presParOf" srcId="{39D578D7-F882-48CC-BB16-64674B0BD992}" destId="{63DE48EE-0BC1-4D38-90A6-C114427B0B41}" srcOrd="8" destOrd="0" presId="urn:microsoft.com/office/officeart/2005/8/layout/hList7"/>
    <dgm:cxn modelId="{F323E388-4555-4F8D-99C8-E2E8FC347A22}" type="presParOf" srcId="{63DE48EE-0BC1-4D38-90A6-C114427B0B41}" destId="{9DB59B90-3E28-408F-8EA1-6D53B7ADADE8}" srcOrd="0" destOrd="0" presId="urn:microsoft.com/office/officeart/2005/8/layout/hList7"/>
    <dgm:cxn modelId="{D8EE067B-2AEE-400B-99F2-B5122A2888B6}" type="presParOf" srcId="{63DE48EE-0BC1-4D38-90A6-C114427B0B41}" destId="{4E896666-59DB-4010-B1C4-C84827EFE7C9}" srcOrd="1" destOrd="0" presId="urn:microsoft.com/office/officeart/2005/8/layout/hList7"/>
    <dgm:cxn modelId="{1DA0183E-3288-47CD-A855-CBE030CC0A50}" type="presParOf" srcId="{63DE48EE-0BC1-4D38-90A6-C114427B0B41}" destId="{327C8768-DDC5-47E8-850F-FF3C78DE146C}" srcOrd="2" destOrd="0" presId="urn:microsoft.com/office/officeart/2005/8/layout/hList7"/>
    <dgm:cxn modelId="{B4AB8CB5-8F33-4E3E-ACB8-43BA8322B83B}" type="presParOf" srcId="{63DE48EE-0BC1-4D38-90A6-C114427B0B41}" destId="{C5633FA5-B916-4479-A877-95F00FD57F9E}" srcOrd="3" destOrd="0" presId="urn:microsoft.com/office/officeart/2005/8/layout/hList7"/>
    <dgm:cxn modelId="{C3C13610-DCD1-47FF-A215-D5ECAC947D30}" type="presParOf" srcId="{39D578D7-F882-48CC-BB16-64674B0BD992}" destId="{02DFB5F7-5C0E-447C-B203-E70E8839B4F8}" srcOrd="9" destOrd="0" presId="urn:microsoft.com/office/officeart/2005/8/layout/hList7"/>
    <dgm:cxn modelId="{AEA5EE89-1227-4516-AFA4-D1AE9F2EBA5C}" type="presParOf" srcId="{39D578D7-F882-48CC-BB16-64674B0BD992}" destId="{47365037-9435-4A8F-9C25-10150AB466DF}" srcOrd="10" destOrd="0" presId="urn:microsoft.com/office/officeart/2005/8/layout/hList7"/>
    <dgm:cxn modelId="{101F4802-3F6C-4B19-BF61-0A7121094B78}" type="presParOf" srcId="{47365037-9435-4A8F-9C25-10150AB466DF}" destId="{662FE3EF-A6D9-402C-A299-08A9C1D8ACF1}" srcOrd="0" destOrd="0" presId="urn:microsoft.com/office/officeart/2005/8/layout/hList7"/>
    <dgm:cxn modelId="{AB6231A5-DF08-46AA-B1A8-20C17DE7F772}" type="presParOf" srcId="{47365037-9435-4A8F-9C25-10150AB466DF}" destId="{F3682D4C-5A61-468D-9B0D-903D9F0AE0CA}" srcOrd="1" destOrd="0" presId="urn:microsoft.com/office/officeart/2005/8/layout/hList7"/>
    <dgm:cxn modelId="{7D870F09-0CA9-41CB-B41E-91FC4681DD62}" type="presParOf" srcId="{47365037-9435-4A8F-9C25-10150AB466DF}" destId="{09E629C0-3490-403E-B141-92168269C649}" srcOrd="2" destOrd="0" presId="urn:microsoft.com/office/officeart/2005/8/layout/hList7"/>
    <dgm:cxn modelId="{9E7E2F8B-A0B9-47B3-A2B2-A548ADC02785}" type="presParOf" srcId="{47365037-9435-4A8F-9C25-10150AB466DF}" destId="{CD391E29-CE71-42B3-946C-7E282BF028DD}" srcOrd="3" destOrd="0" presId="urn:microsoft.com/office/officeart/2005/8/layout/hList7"/>
    <dgm:cxn modelId="{438F40DD-AEBA-4CEC-A131-59DDDC0F82FB}" type="presParOf" srcId="{39D578D7-F882-48CC-BB16-64674B0BD992}" destId="{B8B5557D-B815-4006-80AE-E6550AB1E88E}" srcOrd="11" destOrd="0" presId="urn:microsoft.com/office/officeart/2005/8/layout/hList7"/>
    <dgm:cxn modelId="{7779BA8C-42FD-443A-9855-B6C1A5006CFE}" type="presParOf" srcId="{39D578D7-F882-48CC-BB16-64674B0BD992}" destId="{32B0D793-FEBA-401A-A813-6893F8EE029A}" srcOrd="12" destOrd="0" presId="urn:microsoft.com/office/officeart/2005/8/layout/hList7"/>
    <dgm:cxn modelId="{3C07821B-CC7B-44DD-B5EA-C664D5A6343A}" type="presParOf" srcId="{32B0D793-FEBA-401A-A813-6893F8EE029A}" destId="{57DA1DCF-66EA-4F78-9ABD-208120263A8C}" srcOrd="0" destOrd="0" presId="urn:microsoft.com/office/officeart/2005/8/layout/hList7"/>
    <dgm:cxn modelId="{3D7E3892-C533-4693-B8EC-E5640DC7FE68}" type="presParOf" srcId="{32B0D793-FEBA-401A-A813-6893F8EE029A}" destId="{B3B5B83B-0604-4DE6-B1E1-610142D24244}" srcOrd="1" destOrd="0" presId="urn:microsoft.com/office/officeart/2005/8/layout/hList7"/>
    <dgm:cxn modelId="{C4C4076A-F0B5-4114-BC24-8FA2F423F77C}" type="presParOf" srcId="{32B0D793-FEBA-401A-A813-6893F8EE029A}" destId="{25153F05-E77D-45A2-A539-DE56F8A61854}" srcOrd="2" destOrd="0" presId="urn:microsoft.com/office/officeart/2005/8/layout/hList7"/>
    <dgm:cxn modelId="{F1E2BFBD-B59A-4BD1-BD68-F2313A824442}" type="presParOf" srcId="{32B0D793-FEBA-401A-A813-6893F8EE029A}" destId="{2871F206-A122-4E3A-89E0-10CB7E51BCB2}" srcOrd="3" destOrd="0" presId="urn:microsoft.com/office/officeart/2005/8/layout/hList7"/>
    <dgm:cxn modelId="{49DF7B7C-0B71-466C-A09D-372122C929B1}" type="presParOf" srcId="{39D578D7-F882-48CC-BB16-64674B0BD992}" destId="{8A7400CB-B42E-433C-861B-65979C27AA93}" srcOrd="13" destOrd="0" presId="urn:microsoft.com/office/officeart/2005/8/layout/hList7"/>
    <dgm:cxn modelId="{352C32E7-8C4C-4707-8F15-FC4507BFFB5D}" type="presParOf" srcId="{39D578D7-F882-48CC-BB16-64674B0BD992}" destId="{5035D8D9-D7B0-4341-BB8A-EF80148FAF01}" srcOrd="14" destOrd="0" presId="urn:microsoft.com/office/officeart/2005/8/layout/hList7"/>
    <dgm:cxn modelId="{104CC3F6-E4F6-4220-9CEE-3BFC0335EFE0}" type="presParOf" srcId="{5035D8D9-D7B0-4341-BB8A-EF80148FAF01}" destId="{FAAEF717-69AB-44F7-8FE9-E380202CF69F}" srcOrd="0" destOrd="0" presId="urn:microsoft.com/office/officeart/2005/8/layout/hList7"/>
    <dgm:cxn modelId="{536E8477-A7F0-447D-ADC7-FE11E707669C}" type="presParOf" srcId="{5035D8D9-D7B0-4341-BB8A-EF80148FAF01}" destId="{1A534040-9464-4811-A062-6D644C2EFFF5}" srcOrd="1" destOrd="0" presId="urn:microsoft.com/office/officeart/2005/8/layout/hList7"/>
    <dgm:cxn modelId="{325289B4-5FE2-408F-9EDE-D04838E41AA5}" type="presParOf" srcId="{5035D8D9-D7B0-4341-BB8A-EF80148FAF01}" destId="{6AD77056-475E-427E-B6D4-58FDF129E7CE}" srcOrd="2" destOrd="0" presId="urn:microsoft.com/office/officeart/2005/8/layout/hList7"/>
    <dgm:cxn modelId="{B4918321-16EA-4D9E-9FAE-364E34EBCB2D}" type="presParOf" srcId="{5035D8D9-D7B0-4341-BB8A-EF80148FAF01}" destId="{6D65CE67-A239-4468-93D0-F8AACE2976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PictureAccent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3200" dirty="0"/>
            <a:t>05 CG OPV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B17E243C-7C2A-4497-B9FD-482B359D0E96}">
      <dgm:prSet phldrT="[Text]" custT="1"/>
      <dgm:spPr/>
      <dgm:t>
        <a:bodyPr/>
        <a:lstStyle/>
        <a:p>
          <a:r>
            <a:rPr lang="en-US" sz="2000" dirty="0"/>
            <a:t>Gearbox  - 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</a:rPr>
            <a:t>Walchandnagar Industries Ltd, Pune</a:t>
          </a:r>
          <a:endParaRPr lang="en-US" sz="2000" dirty="0"/>
        </a:p>
      </dgm:t>
    </dgm:pt>
    <dgm:pt modelId="{F4C2A7AC-34E8-4D4B-8CAD-30BF80238ED3}" type="parTrans" cxnId="{0597D6FD-4CF2-4637-AF70-2E5616A37BE9}">
      <dgm:prSet/>
      <dgm:spPr/>
      <dgm:t>
        <a:bodyPr/>
        <a:lstStyle/>
        <a:p>
          <a:endParaRPr lang="en-US"/>
        </a:p>
      </dgm:t>
    </dgm:pt>
    <dgm:pt modelId="{E7F060AA-45D7-4369-8C24-1AC91630B148}" type="sibTrans" cxnId="{0597D6FD-4CF2-4637-AF70-2E5616A37BE9}">
      <dgm:prSet/>
      <dgm:spPr/>
      <dgm:t>
        <a:bodyPr/>
        <a:lstStyle/>
        <a:p>
          <a:endParaRPr lang="en-US"/>
        </a:p>
      </dgm:t>
    </dgm:pt>
    <dgm:pt modelId="{256D9216-BFD0-403A-8DAB-AA31607E052B}">
      <dgm:prSet phldrT="[Text]" custT="1"/>
      <dgm:spPr/>
      <dgm:t>
        <a:bodyPr/>
        <a:lstStyle/>
        <a:p>
          <a:r>
            <a:rPr lang="en-US" sz="1600" dirty="0"/>
            <a:t>Heli Grid –  Production by GSL in collaboration with FHS Germany </a:t>
          </a:r>
        </a:p>
      </dgm:t>
    </dgm:pt>
    <dgm:pt modelId="{5EFB47B4-E1D9-4853-ADCF-457E5B2FCAED}" type="parTrans" cxnId="{0225DF5C-907B-47C1-9A22-BFC80BA191A8}">
      <dgm:prSet/>
      <dgm:spPr/>
      <dgm:t>
        <a:bodyPr/>
        <a:lstStyle/>
        <a:p>
          <a:endParaRPr lang="en-US"/>
        </a:p>
      </dgm:t>
    </dgm:pt>
    <dgm:pt modelId="{C1385610-8945-4B59-860D-F17517226EC2}" type="sibTrans" cxnId="{0225DF5C-907B-47C1-9A22-BFC80BA191A8}">
      <dgm:prSet/>
      <dgm:spPr/>
      <dgm:t>
        <a:bodyPr/>
        <a:lstStyle/>
        <a:p>
          <a:endParaRPr lang="en-US"/>
        </a:p>
      </dgm:t>
    </dgm:pt>
    <dgm:pt modelId="{DD3AAE3A-B958-433E-88E6-4C5BC6122905}">
      <dgm:prSet phldrT="[Text]" custT="1"/>
      <dgm:spPr/>
      <dgm:t>
        <a:bodyPr/>
        <a:lstStyle/>
        <a:p>
          <a:r>
            <a:rPr lang="en-US" sz="1600" dirty="0"/>
            <a:t>MCMV Low Magnetic DAs – </a:t>
          </a:r>
          <a:r>
            <a:rPr lang="en-US" sz="1600" dirty="0" err="1"/>
            <a:t>Indigenised</a:t>
          </a:r>
          <a:r>
            <a:rPr lang="en-US" sz="1600" dirty="0"/>
            <a:t> through KOEL, Pune</a:t>
          </a:r>
        </a:p>
      </dgm:t>
    </dgm:pt>
    <dgm:pt modelId="{075E931A-D910-48FF-9BCE-3773ED067283}" type="parTrans" cxnId="{E8C93842-ABD8-4105-AB93-A060745CE021}">
      <dgm:prSet/>
      <dgm:spPr/>
      <dgm:t>
        <a:bodyPr/>
        <a:lstStyle/>
        <a:p>
          <a:endParaRPr lang="en-US"/>
        </a:p>
      </dgm:t>
    </dgm:pt>
    <dgm:pt modelId="{7ED81C40-A43C-40C7-A9BB-A940664C2F42}" type="sibTrans" cxnId="{E8C93842-ABD8-4105-AB93-A060745CE021}">
      <dgm:prSet/>
      <dgm:spPr/>
      <dgm:t>
        <a:bodyPr/>
        <a:lstStyle/>
        <a:p>
          <a:endParaRPr lang="en-US"/>
        </a:p>
      </dgm:t>
    </dgm:pt>
    <dgm:pt modelId="{29878FF4-20AE-4638-BEBD-3F72A552EDF2}">
      <dgm:prSet phldrT="[Text]" custT="1"/>
      <dgm:spPr/>
      <dgm:t>
        <a:bodyPr/>
        <a:lstStyle/>
        <a:p>
          <a:r>
            <a:rPr lang="en-US" sz="2000" dirty="0"/>
            <a:t>Steering Gear - 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</a:rPr>
            <a:t>Geeta Engg Works (GEW), Thane</a:t>
          </a:r>
          <a:endParaRPr lang="en-US" sz="2000" dirty="0"/>
        </a:p>
      </dgm:t>
    </dgm:pt>
    <dgm:pt modelId="{89D7EE60-2222-4EDB-B54D-88D45F3B3831}" type="sibTrans" cxnId="{D2F920F5-29E6-4E9A-9793-701281FAE8F5}">
      <dgm:prSet/>
      <dgm:spPr/>
      <dgm:t>
        <a:bodyPr/>
        <a:lstStyle/>
        <a:p>
          <a:endParaRPr lang="en-IN"/>
        </a:p>
      </dgm:t>
    </dgm:pt>
    <dgm:pt modelId="{0570B210-02EA-4A4C-B675-6C1A6E704D76}" type="parTrans" cxnId="{D2F920F5-29E6-4E9A-9793-701281FAE8F5}">
      <dgm:prSet/>
      <dgm:spPr/>
      <dgm:t>
        <a:bodyPr/>
        <a:lstStyle/>
        <a:p>
          <a:endParaRPr lang="en-IN"/>
        </a:p>
      </dgm:t>
    </dgm:pt>
    <dgm:pt modelId="{57A77971-500F-447B-A396-883798DC961F}">
      <dgm:prSet phldrT="[Text]" custT="1"/>
      <dgm:spPr/>
      <dgm:t>
        <a:bodyPr/>
        <a:lstStyle/>
        <a:p>
          <a:r>
            <a:rPr lang="en-US" sz="2000" dirty="0"/>
            <a:t>Steel from Essar Steel</a:t>
          </a:r>
        </a:p>
      </dgm:t>
    </dgm:pt>
    <dgm:pt modelId="{5AA41B78-2E50-435F-B96F-1887CB407D60}" type="parTrans" cxnId="{745DF897-7559-4BCB-B953-33AA410C3C97}">
      <dgm:prSet/>
      <dgm:spPr/>
      <dgm:t>
        <a:bodyPr/>
        <a:lstStyle/>
        <a:p>
          <a:endParaRPr lang="en-IN"/>
        </a:p>
      </dgm:t>
    </dgm:pt>
    <dgm:pt modelId="{E6E86277-C38B-4B64-A37B-7AB430A32C08}" type="sibTrans" cxnId="{745DF897-7559-4BCB-B953-33AA410C3C97}">
      <dgm:prSet/>
      <dgm:spPr/>
      <dgm:t>
        <a:bodyPr/>
        <a:lstStyle/>
        <a:p>
          <a:endParaRPr lang="en-IN"/>
        </a:p>
      </dgm:t>
    </dgm:pt>
    <dgm:pt modelId="{90C36077-056C-4F1F-A6F0-5941F93EEB5F}">
      <dgm:prSet phldrT="[Text]" custT="1"/>
      <dgm:spPr/>
      <dgm:t>
        <a:bodyPr/>
        <a:lstStyle/>
        <a:p>
          <a:r>
            <a:rPr lang="en-US" sz="2000" dirty="0"/>
            <a:t>Gemini Boats from 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</a:rPr>
            <a:t>Aquarius Shipyard, Goa </a:t>
          </a:r>
          <a:endParaRPr lang="en-US" sz="2000" dirty="0"/>
        </a:p>
      </dgm:t>
    </dgm:pt>
    <dgm:pt modelId="{FC985DB6-E1B4-415E-BC26-09A99C99EAC5}" type="parTrans" cxnId="{A875B358-73A1-4259-87F2-0CF3663758A9}">
      <dgm:prSet/>
      <dgm:spPr/>
      <dgm:t>
        <a:bodyPr/>
        <a:lstStyle/>
        <a:p>
          <a:endParaRPr lang="en-IN"/>
        </a:p>
      </dgm:t>
    </dgm:pt>
    <dgm:pt modelId="{2243F783-3AEC-4716-B280-9619E3736D52}" type="sibTrans" cxnId="{A875B358-73A1-4259-87F2-0CF3663758A9}">
      <dgm:prSet/>
      <dgm:spPr/>
      <dgm:t>
        <a:bodyPr/>
        <a:lstStyle/>
        <a:p>
          <a:endParaRPr lang="en-IN"/>
        </a:p>
      </dgm:t>
    </dgm:pt>
    <dgm:pt modelId="{629638EE-5FF7-456F-894E-D923B3B82E73}">
      <dgm:prSet phldrT="[Text]" custT="1"/>
      <dgm:spPr/>
      <dgm:t>
        <a:bodyPr/>
        <a:lstStyle/>
        <a:p>
          <a:r>
            <a:rPr lang="en-US" sz="1800" dirty="0"/>
            <a:t>Oily Water Separator Through Vacman in collaboration with EPE Greece</a:t>
          </a:r>
        </a:p>
      </dgm:t>
    </dgm:pt>
    <dgm:pt modelId="{45C922E4-4653-42FE-85B6-C0EFA539D9E3}" type="parTrans" cxnId="{53B31D22-2356-49D4-96E0-5CDD892E170F}">
      <dgm:prSet/>
      <dgm:spPr/>
      <dgm:t>
        <a:bodyPr/>
        <a:lstStyle/>
        <a:p>
          <a:endParaRPr lang="en-IN"/>
        </a:p>
      </dgm:t>
    </dgm:pt>
    <dgm:pt modelId="{E0FAD5B5-F055-491E-84BA-ED67FFE16D7F}" type="sibTrans" cxnId="{53B31D22-2356-49D4-96E0-5CDD892E170F}">
      <dgm:prSet/>
      <dgm:spPr/>
      <dgm:t>
        <a:bodyPr/>
        <a:lstStyle/>
        <a:p>
          <a:endParaRPr lang="en-IN"/>
        </a:p>
      </dgm:t>
    </dgm:pt>
    <dgm:pt modelId="{75B10905-0FD5-4E81-87E4-38E1B418840F}">
      <dgm:prSet phldrT="[Text]" custT="1"/>
      <dgm:spPr/>
      <dgm:t>
        <a:bodyPr/>
        <a:lstStyle/>
        <a:p>
          <a:r>
            <a:rPr lang="en-US" sz="1600" dirty="0"/>
            <a:t>Water tight and Weather tight  Doors from </a:t>
          </a:r>
          <a:r>
            <a:rPr kumimoji="0" lang="en-IN" sz="1600" b="0" i="0" u="none" strike="noStrike" cap="none" spc="0" normalizeH="0" baseline="0" noProof="0" dirty="0">
              <a:ln/>
              <a:effectLst/>
              <a:uLnTx/>
              <a:uFillTx/>
            </a:rPr>
            <a:t>ACGL, Goa &amp; Zuari Engg Services </a:t>
          </a:r>
          <a:endParaRPr lang="en-US" sz="1600" dirty="0"/>
        </a:p>
      </dgm:t>
    </dgm:pt>
    <dgm:pt modelId="{620AED4F-9AF3-4A08-B291-7E93017179F2}" type="parTrans" cxnId="{0BDEB653-702B-45A0-A40E-02EA57A19511}">
      <dgm:prSet/>
      <dgm:spPr/>
      <dgm:t>
        <a:bodyPr/>
        <a:lstStyle/>
        <a:p>
          <a:endParaRPr lang="en-IN"/>
        </a:p>
      </dgm:t>
    </dgm:pt>
    <dgm:pt modelId="{50748132-C478-4CBE-9051-B76C020DC31A}" type="sibTrans" cxnId="{0BDEB653-702B-45A0-A40E-02EA57A19511}">
      <dgm:prSet/>
      <dgm:spPr/>
      <dgm:t>
        <a:bodyPr/>
        <a:lstStyle/>
        <a:p>
          <a:endParaRPr lang="en-IN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3200" dirty="0"/>
            <a:t>Other Projects</a:t>
          </a: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2AC9E542-8A55-4C7B-8A74-8D8DE322FB8F}" type="pres">
      <dgm:prSet presAssocID="{B9C32B05-62EA-407A-B21C-2310C794570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C9B2E63-BD03-490A-B50E-64C9DB5A87E8}" type="pres">
      <dgm:prSet presAssocID="{42D71409-67F9-455C-8C6D-716D284AAA6B}" presName="root" presStyleCnt="0">
        <dgm:presLayoutVars>
          <dgm:chMax/>
          <dgm:chPref val="4"/>
        </dgm:presLayoutVars>
      </dgm:prSet>
      <dgm:spPr/>
    </dgm:pt>
    <dgm:pt modelId="{A7E3E50B-332C-4D36-8A43-0A2C5DA377AF}" type="pres">
      <dgm:prSet presAssocID="{42D71409-67F9-455C-8C6D-716D284AAA6B}" presName="rootComposite" presStyleCnt="0">
        <dgm:presLayoutVars/>
      </dgm:prSet>
      <dgm:spPr/>
    </dgm:pt>
    <dgm:pt modelId="{8078184F-24B8-4545-BA03-C7C6937BE4DB}" type="pres">
      <dgm:prSet presAssocID="{42D71409-67F9-455C-8C6D-716D284AAA6B}" presName="rootText" presStyleLbl="node0" presStyleIdx="0" presStyleCnt="2">
        <dgm:presLayoutVars>
          <dgm:chMax/>
          <dgm:chPref val="4"/>
        </dgm:presLayoutVars>
      </dgm:prSet>
      <dgm:spPr/>
    </dgm:pt>
    <dgm:pt modelId="{F1B2B005-7DFC-4277-9D69-68B008ED1BB3}" type="pres">
      <dgm:prSet presAssocID="{42D71409-67F9-455C-8C6D-716D284AAA6B}" presName="childShape" presStyleCnt="0">
        <dgm:presLayoutVars>
          <dgm:chMax val="0"/>
          <dgm:chPref val="0"/>
        </dgm:presLayoutVars>
      </dgm:prSet>
      <dgm:spPr/>
    </dgm:pt>
    <dgm:pt modelId="{5C002414-F8F0-4CE2-BE3F-9C6F56B84795}" type="pres">
      <dgm:prSet presAssocID="{B17E243C-7C2A-4497-B9FD-482B359D0E96}" presName="childComposite" presStyleCnt="0">
        <dgm:presLayoutVars>
          <dgm:chMax val="0"/>
          <dgm:chPref val="0"/>
        </dgm:presLayoutVars>
      </dgm:prSet>
      <dgm:spPr/>
    </dgm:pt>
    <dgm:pt modelId="{D0D23D67-FC3E-48F1-AB0A-4E193A13C166}" type="pres">
      <dgm:prSet presAssocID="{B17E243C-7C2A-4497-B9FD-482B359D0E96}" presName="Image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9925E6-FDB3-4F2F-A450-EC88D366F3E3}" type="pres">
      <dgm:prSet presAssocID="{B17E243C-7C2A-4497-B9FD-482B359D0E96}" presName="childText" presStyleLbl="lnNode1" presStyleIdx="0" presStyleCnt="8">
        <dgm:presLayoutVars>
          <dgm:chMax val="0"/>
          <dgm:chPref val="0"/>
          <dgm:bulletEnabled val="1"/>
        </dgm:presLayoutVars>
      </dgm:prSet>
      <dgm:spPr/>
    </dgm:pt>
    <dgm:pt modelId="{812C275A-F171-46A7-92D9-7908823EEDA9}" type="pres">
      <dgm:prSet presAssocID="{29878FF4-20AE-4638-BEBD-3F72A552EDF2}" presName="childComposite" presStyleCnt="0">
        <dgm:presLayoutVars>
          <dgm:chMax val="0"/>
          <dgm:chPref val="0"/>
        </dgm:presLayoutVars>
      </dgm:prSet>
      <dgm:spPr/>
    </dgm:pt>
    <dgm:pt modelId="{D6B45CDF-9681-4142-8DFF-7C8EAE46CE38}" type="pres">
      <dgm:prSet presAssocID="{29878FF4-20AE-4638-BEBD-3F72A552EDF2}" presName="Image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0BA299-22B1-4F4C-85D7-23C47440E86C}" type="pres">
      <dgm:prSet presAssocID="{29878FF4-20AE-4638-BEBD-3F72A552EDF2}" presName="childText" presStyleLbl="lnNode1" presStyleIdx="1" presStyleCnt="8">
        <dgm:presLayoutVars>
          <dgm:chMax val="0"/>
          <dgm:chPref val="0"/>
          <dgm:bulletEnabled val="1"/>
        </dgm:presLayoutVars>
      </dgm:prSet>
      <dgm:spPr/>
    </dgm:pt>
    <dgm:pt modelId="{845E716A-8B3E-464C-BA4E-64F58F471609}" type="pres">
      <dgm:prSet presAssocID="{57A77971-500F-447B-A396-883798DC961F}" presName="childComposite" presStyleCnt="0">
        <dgm:presLayoutVars>
          <dgm:chMax val="0"/>
          <dgm:chPref val="0"/>
        </dgm:presLayoutVars>
      </dgm:prSet>
      <dgm:spPr/>
    </dgm:pt>
    <dgm:pt modelId="{5CEF86A6-8D37-4787-B289-3FDE4058AE15}" type="pres">
      <dgm:prSet presAssocID="{57A77971-500F-447B-A396-883798DC961F}" presName="Image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94093A-85F2-437D-A4EC-725B4C0F74C3}" type="pres">
      <dgm:prSet presAssocID="{57A77971-500F-447B-A396-883798DC961F}" presName="childText" presStyleLbl="lnNode1" presStyleIdx="2" presStyleCnt="8">
        <dgm:presLayoutVars>
          <dgm:chMax val="0"/>
          <dgm:chPref val="0"/>
          <dgm:bulletEnabled val="1"/>
        </dgm:presLayoutVars>
      </dgm:prSet>
      <dgm:spPr/>
    </dgm:pt>
    <dgm:pt modelId="{FB323B3C-CE73-4048-A0C3-90B137ACABA9}" type="pres">
      <dgm:prSet presAssocID="{90C36077-056C-4F1F-A6F0-5941F93EEB5F}" presName="childComposite" presStyleCnt="0">
        <dgm:presLayoutVars>
          <dgm:chMax val="0"/>
          <dgm:chPref val="0"/>
        </dgm:presLayoutVars>
      </dgm:prSet>
      <dgm:spPr/>
    </dgm:pt>
    <dgm:pt modelId="{708AFFA4-F245-4035-90C9-D4C0D2CDA99D}" type="pres">
      <dgm:prSet presAssocID="{90C36077-056C-4F1F-A6F0-5941F93EEB5F}" presName="Image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4475071-0FC9-47A7-B14C-8043D690E735}" type="pres">
      <dgm:prSet presAssocID="{90C36077-056C-4F1F-A6F0-5941F93EEB5F}" presName="childText" presStyleLbl="lnNode1" presStyleIdx="3" presStyleCnt="8">
        <dgm:presLayoutVars>
          <dgm:chMax val="0"/>
          <dgm:chPref val="0"/>
          <dgm:bulletEnabled val="1"/>
        </dgm:presLayoutVars>
      </dgm:prSet>
      <dgm:spPr/>
    </dgm:pt>
    <dgm:pt modelId="{15387AFD-FA1E-477C-B38E-1AC407B8312C}" type="pres">
      <dgm:prSet presAssocID="{F66099B6-DBBD-4AB0-82D2-877B80F846F7}" presName="root" presStyleCnt="0">
        <dgm:presLayoutVars>
          <dgm:chMax/>
          <dgm:chPref val="4"/>
        </dgm:presLayoutVars>
      </dgm:prSet>
      <dgm:spPr/>
    </dgm:pt>
    <dgm:pt modelId="{5E3E5687-C87D-4E8E-9CC3-9BDBF92F2220}" type="pres">
      <dgm:prSet presAssocID="{F66099B6-DBBD-4AB0-82D2-877B80F846F7}" presName="rootComposite" presStyleCnt="0">
        <dgm:presLayoutVars/>
      </dgm:prSet>
      <dgm:spPr/>
    </dgm:pt>
    <dgm:pt modelId="{96C5A095-E701-40BA-92F5-D6ECEB0E775F}" type="pres">
      <dgm:prSet presAssocID="{F66099B6-DBBD-4AB0-82D2-877B80F846F7}" presName="rootText" presStyleLbl="node0" presStyleIdx="1" presStyleCnt="2">
        <dgm:presLayoutVars>
          <dgm:chMax/>
          <dgm:chPref val="4"/>
        </dgm:presLayoutVars>
      </dgm:prSet>
      <dgm:spPr/>
    </dgm:pt>
    <dgm:pt modelId="{5A39E87B-1BEA-4316-827C-293287632BCE}" type="pres">
      <dgm:prSet presAssocID="{F66099B6-DBBD-4AB0-82D2-877B80F846F7}" presName="childShape" presStyleCnt="0">
        <dgm:presLayoutVars>
          <dgm:chMax val="0"/>
          <dgm:chPref val="0"/>
        </dgm:presLayoutVars>
      </dgm:prSet>
      <dgm:spPr/>
    </dgm:pt>
    <dgm:pt modelId="{FA20B46D-EE68-43E2-BD0D-A3DE8DEDB25C}" type="pres">
      <dgm:prSet presAssocID="{256D9216-BFD0-403A-8DAB-AA31607E052B}" presName="childComposite" presStyleCnt="0">
        <dgm:presLayoutVars>
          <dgm:chMax val="0"/>
          <dgm:chPref val="0"/>
        </dgm:presLayoutVars>
      </dgm:prSet>
      <dgm:spPr/>
    </dgm:pt>
    <dgm:pt modelId="{9E6E8F5A-E7B7-43CF-9B81-5A3277670910}" type="pres">
      <dgm:prSet presAssocID="{256D9216-BFD0-403A-8DAB-AA31607E052B}" presName="Image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14B3254-1301-4067-8A2D-92A5963BD94A}" type="pres">
      <dgm:prSet presAssocID="{256D9216-BFD0-403A-8DAB-AA31607E052B}" presName="childText" presStyleLbl="lnNode1" presStyleIdx="4" presStyleCnt="8">
        <dgm:presLayoutVars>
          <dgm:chMax val="0"/>
          <dgm:chPref val="0"/>
          <dgm:bulletEnabled val="1"/>
        </dgm:presLayoutVars>
      </dgm:prSet>
      <dgm:spPr/>
    </dgm:pt>
    <dgm:pt modelId="{45633B64-3D78-49E3-8572-AFCBE15BF1F6}" type="pres">
      <dgm:prSet presAssocID="{DD3AAE3A-B958-433E-88E6-4C5BC6122905}" presName="childComposite" presStyleCnt="0">
        <dgm:presLayoutVars>
          <dgm:chMax val="0"/>
          <dgm:chPref val="0"/>
        </dgm:presLayoutVars>
      </dgm:prSet>
      <dgm:spPr/>
    </dgm:pt>
    <dgm:pt modelId="{438AC64A-5098-43C3-80FE-DFA4545CEE0D}" type="pres">
      <dgm:prSet presAssocID="{DD3AAE3A-B958-433E-88E6-4C5BC6122905}" presName="Image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D14EF6F-EAD1-46B8-A0AE-CF1745E45C97}" type="pres">
      <dgm:prSet presAssocID="{DD3AAE3A-B958-433E-88E6-4C5BC6122905}" presName="childText" presStyleLbl="lnNode1" presStyleIdx="5" presStyleCnt="8">
        <dgm:presLayoutVars>
          <dgm:chMax val="0"/>
          <dgm:chPref val="0"/>
          <dgm:bulletEnabled val="1"/>
        </dgm:presLayoutVars>
      </dgm:prSet>
      <dgm:spPr/>
    </dgm:pt>
    <dgm:pt modelId="{A0A2D301-A867-4A36-86D7-1BA67D7930A4}" type="pres">
      <dgm:prSet presAssocID="{629638EE-5FF7-456F-894E-D923B3B82E73}" presName="childComposite" presStyleCnt="0">
        <dgm:presLayoutVars>
          <dgm:chMax val="0"/>
          <dgm:chPref val="0"/>
        </dgm:presLayoutVars>
      </dgm:prSet>
      <dgm:spPr/>
    </dgm:pt>
    <dgm:pt modelId="{B68DDBD0-2AD0-47B6-B6A4-8FCFAD7787B4}" type="pres">
      <dgm:prSet presAssocID="{629638EE-5FF7-456F-894E-D923B3B82E73}" presName="Image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80227F0-340F-45ED-A675-D1CFFE049B01}" type="pres">
      <dgm:prSet presAssocID="{629638EE-5FF7-456F-894E-D923B3B82E73}" presName="childText" presStyleLbl="lnNode1" presStyleIdx="6" presStyleCnt="8">
        <dgm:presLayoutVars>
          <dgm:chMax val="0"/>
          <dgm:chPref val="0"/>
          <dgm:bulletEnabled val="1"/>
        </dgm:presLayoutVars>
      </dgm:prSet>
      <dgm:spPr/>
    </dgm:pt>
    <dgm:pt modelId="{F2E49519-DAA0-437A-84EF-B828DD02E060}" type="pres">
      <dgm:prSet presAssocID="{75B10905-0FD5-4E81-87E4-38E1B418840F}" presName="childComposite" presStyleCnt="0">
        <dgm:presLayoutVars>
          <dgm:chMax val="0"/>
          <dgm:chPref val="0"/>
        </dgm:presLayoutVars>
      </dgm:prSet>
      <dgm:spPr/>
    </dgm:pt>
    <dgm:pt modelId="{96614EA3-F860-4933-AAFB-14EE89F3C8BE}" type="pres">
      <dgm:prSet presAssocID="{75B10905-0FD5-4E81-87E4-38E1B418840F}" presName="Image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F2AB4A9-8376-4F04-A298-3B9BC567138A}" type="pres">
      <dgm:prSet presAssocID="{75B10905-0FD5-4E81-87E4-38E1B418840F}" presName="childText" presStyleLbl="ln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0BC41219-AE4A-44A3-8C9A-B8F1E115229B}" type="presOf" srcId="{42D71409-67F9-455C-8C6D-716D284AAA6B}" destId="{8078184F-24B8-4545-BA03-C7C6937BE4DB}" srcOrd="0" destOrd="0" presId="urn:microsoft.com/office/officeart/2008/layout/PictureAccent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5986D021-916E-48EC-AF8B-E954854C7E31}" type="presOf" srcId="{DD3AAE3A-B958-433E-88E6-4C5BC6122905}" destId="{FD14EF6F-EAD1-46B8-A0AE-CF1745E45C97}" srcOrd="0" destOrd="0" presId="urn:microsoft.com/office/officeart/2008/layout/PictureAccentList"/>
    <dgm:cxn modelId="{53B31D22-2356-49D4-96E0-5CDD892E170F}" srcId="{F66099B6-DBBD-4AB0-82D2-877B80F846F7}" destId="{629638EE-5FF7-456F-894E-D923B3B82E73}" srcOrd="2" destOrd="0" parTransId="{45C922E4-4653-42FE-85B6-C0EFA539D9E3}" sibTransId="{E0FAD5B5-F055-491E-84BA-ED67FFE16D7F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43F7583B-44AF-420C-9618-040598A316F1}" type="presOf" srcId="{29878FF4-20AE-4638-BEBD-3F72A552EDF2}" destId="{F30BA299-22B1-4F4C-85D7-23C47440E86C}" srcOrd="0" destOrd="0" presId="urn:microsoft.com/office/officeart/2008/layout/PictureAccentList"/>
    <dgm:cxn modelId="{66DBED3B-4AED-4AC7-A52E-C76345709E97}" type="presOf" srcId="{B9C32B05-62EA-407A-B21C-2310C7945705}" destId="{2AC9E542-8A55-4C7B-8A74-8D8DE322FB8F}" srcOrd="0" destOrd="0" presId="urn:microsoft.com/office/officeart/2008/layout/PictureAccentList"/>
    <dgm:cxn modelId="{4F5E1E5C-7360-4E84-A8A2-4A525E99C32D}" type="presOf" srcId="{256D9216-BFD0-403A-8DAB-AA31607E052B}" destId="{014B3254-1301-4067-8A2D-92A5963BD94A}" srcOrd="0" destOrd="0" presId="urn:microsoft.com/office/officeart/2008/layout/PictureAccentList"/>
    <dgm:cxn modelId="{0225DF5C-907B-47C1-9A22-BFC80BA191A8}" srcId="{F66099B6-DBBD-4AB0-82D2-877B80F846F7}" destId="{256D9216-BFD0-403A-8DAB-AA31607E052B}" srcOrd="0" destOrd="0" parTransId="{5EFB47B4-E1D9-4853-ADCF-457E5B2FCAED}" sibTransId="{C1385610-8945-4B59-860D-F17517226EC2}"/>
    <dgm:cxn modelId="{E8C93842-ABD8-4105-AB93-A060745CE021}" srcId="{F66099B6-DBBD-4AB0-82D2-877B80F846F7}" destId="{DD3AAE3A-B958-433E-88E6-4C5BC6122905}" srcOrd="1" destOrd="0" parTransId="{075E931A-D910-48FF-9BCE-3773ED067283}" sibTransId="{7ED81C40-A43C-40C7-A9BB-A940664C2F42}"/>
    <dgm:cxn modelId="{6C1E0765-C68A-4F50-8D6F-FCCBC8AD6858}" type="presOf" srcId="{B17E243C-7C2A-4497-B9FD-482B359D0E96}" destId="{A19925E6-FDB3-4F2F-A450-EC88D366F3E3}" srcOrd="0" destOrd="0" presId="urn:microsoft.com/office/officeart/2008/layout/PictureAccentList"/>
    <dgm:cxn modelId="{0BDEB653-702B-45A0-A40E-02EA57A19511}" srcId="{F66099B6-DBBD-4AB0-82D2-877B80F846F7}" destId="{75B10905-0FD5-4E81-87E4-38E1B418840F}" srcOrd="3" destOrd="0" parTransId="{620AED4F-9AF3-4A08-B291-7E93017179F2}" sibTransId="{50748132-C478-4CBE-9051-B76C020DC31A}"/>
    <dgm:cxn modelId="{60DF1256-4788-4BCC-8FB6-5AE378DDCA82}" type="presOf" srcId="{75B10905-0FD5-4E81-87E4-38E1B418840F}" destId="{DF2AB4A9-8376-4F04-A298-3B9BC567138A}" srcOrd="0" destOrd="0" presId="urn:microsoft.com/office/officeart/2008/layout/PictureAccentList"/>
    <dgm:cxn modelId="{A875B358-73A1-4259-87F2-0CF3663758A9}" srcId="{42D71409-67F9-455C-8C6D-716D284AAA6B}" destId="{90C36077-056C-4F1F-A6F0-5941F93EEB5F}" srcOrd="3" destOrd="0" parTransId="{FC985DB6-E1B4-415E-BC26-09A99C99EAC5}" sibTransId="{2243F783-3AEC-4716-B280-9619E3736D52}"/>
    <dgm:cxn modelId="{104F208A-5997-44F7-AC72-3A79C1A2D00E}" type="presOf" srcId="{F66099B6-DBBD-4AB0-82D2-877B80F846F7}" destId="{96C5A095-E701-40BA-92F5-D6ECEB0E775F}" srcOrd="0" destOrd="0" presId="urn:microsoft.com/office/officeart/2008/layout/PictureAccentList"/>
    <dgm:cxn modelId="{745DF897-7559-4BCB-B953-33AA410C3C97}" srcId="{42D71409-67F9-455C-8C6D-716D284AAA6B}" destId="{57A77971-500F-447B-A396-883798DC961F}" srcOrd="2" destOrd="0" parTransId="{5AA41B78-2E50-435F-B96F-1887CB407D60}" sibTransId="{E6E86277-C38B-4B64-A37B-7AB430A32C08}"/>
    <dgm:cxn modelId="{77BDE0B7-D49C-43AE-B5E8-B276AE48036B}" type="presOf" srcId="{90C36077-056C-4F1F-A6F0-5941F93EEB5F}" destId="{F4475071-0FC9-47A7-B14C-8043D690E735}" srcOrd="0" destOrd="0" presId="urn:microsoft.com/office/officeart/2008/layout/PictureAccentList"/>
    <dgm:cxn modelId="{A6A2E4DE-D907-41AA-ADEF-CD0AC1B3DAAF}" type="presOf" srcId="{629638EE-5FF7-456F-894E-D923B3B82E73}" destId="{480227F0-340F-45ED-A675-D1CFFE049B01}" srcOrd="0" destOrd="0" presId="urn:microsoft.com/office/officeart/2008/layout/PictureAccentList"/>
    <dgm:cxn modelId="{719F06EA-34B9-45F5-AFF1-B91FF11B32A0}" type="presOf" srcId="{57A77971-500F-447B-A396-883798DC961F}" destId="{5D94093A-85F2-437D-A4EC-725B4C0F74C3}" srcOrd="0" destOrd="0" presId="urn:microsoft.com/office/officeart/2008/layout/PictureAccentList"/>
    <dgm:cxn modelId="{D2F920F5-29E6-4E9A-9793-701281FAE8F5}" srcId="{42D71409-67F9-455C-8C6D-716D284AAA6B}" destId="{29878FF4-20AE-4638-BEBD-3F72A552EDF2}" srcOrd="1" destOrd="0" parTransId="{0570B210-02EA-4A4C-B675-6C1A6E704D76}" sibTransId="{89D7EE60-2222-4EDB-B54D-88D45F3B3831}"/>
    <dgm:cxn modelId="{0597D6FD-4CF2-4637-AF70-2E5616A37BE9}" srcId="{42D71409-67F9-455C-8C6D-716D284AAA6B}" destId="{B17E243C-7C2A-4497-B9FD-482B359D0E96}" srcOrd="0" destOrd="0" parTransId="{F4C2A7AC-34E8-4D4B-8CAD-30BF80238ED3}" sibTransId="{E7F060AA-45D7-4369-8C24-1AC91630B148}"/>
    <dgm:cxn modelId="{13BD3919-860D-4E67-9172-1CF057657C0C}" type="presParOf" srcId="{2AC9E542-8A55-4C7B-8A74-8D8DE322FB8F}" destId="{AC9B2E63-BD03-490A-B50E-64C9DB5A87E8}" srcOrd="0" destOrd="0" presId="urn:microsoft.com/office/officeart/2008/layout/PictureAccentList"/>
    <dgm:cxn modelId="{7CF39130-C308-4A01-8B38-5CE1F96B1C73}" type="presParOf" srcId="{AC9B2E63-BD03-490A-B50E-64C9DB5A87E8}" destId="{A7E3E50B-332C-4D36-8A43-0A2C5DA377AF}" srcOrd="0" destOrd="0" presId="urn:microsoft.com/office/officeart/2008/layout/PictureAccentList"/>
    <dgm:cxn modelId="{072D180D-9253-45BD-85E7-D4187751699E}" type="presParOf" srcId="{A7E3E50B-332C-4D36-8A43-0A2C5DA377AF}" destId="{8078184F-24B8-4545-BA03-C7C6937BE4DB}" srcOrd="0" destOrd="0" presId="urn:microsoft.com/office/officeart/2008/layout/PictureAccentList"/>
    <dgm:cxn modelId="{D50664EA-89BB-459A-B9E8-0CFA7B0F5139}" type="presParOf" srcId="{AC9B2E63-BD03-490A-B50E-64C9DB5A87E8}" destId="{F1B2B005-7DFC-4277-9D69-68B008ED1BB3}" srcOrd="1" destOrd="0" presId="urn:microsoft.com/office/officeart/2008/layout/PictureAccentList"/>
    <dgm:cxn modelId="{1042337E-A11A-402E-B8AF-7CFA8942F51B}" type="presParOf" srcId="{F1B2B005-7DFC-4277-9D69-68B008ED1BB3}" destId="{5C002414-F8F0-4CE2-BE3F-9C6F56B84795}" srcOrd="0" destOrd="0" presId="urn:microsoft.com/office/officeart/2008/layout/PictureAccentList"/>
    <dgm:cxn modelId="{06127745-5AA6-4121-BE46-7FC571360410}" type="presParOf" srcId="{5C002414-F8F0-4CE2-BE3F-9C6F56B84795}" destId="{D0D23D67-FC3E-48F1-AB0A-4E193A13C166}" srcOrd="0" destOrd="0" presId="urn:microsoft.com/office/officeart/2008/layout/PictureAccentList"/>
    <dgm:cxn modelId="{F9B5CC7A-5EA0-40E1-931A-F494B1E081AF}" type="presParOf" srcId="{5C002414-F8F0-4CE2-BE3F-9C6F56B84795}" destId="{A19925E6-FDB3-4F2F-A450-EC88D366F3E3}" srcOrd="1" destOrd="0" presId="urn:microsoft.com/office/officeart/2008/layout/PictureAccentList"/>
    <dgm:cxn modelId="{AA9CE1AF-FC66-4EE4-A5BC-E41419FC92BE}" type="presParOf" srcId="{F1B2B005-7DFC-4277-9D69-68B008ED1BB3}" destId="{812C275A-F171-46A7-92D9-7908823EEDA9}" srcOrd="1" destOrd="0" presId="urn:microsoft.com/office/officeart/2008/layout/PictureAccentList"/>
    <dgm:cxn modelId="{F573F60A-A6C7-4694-97F6-3355344CE506}" type="presParOf" srcId="{812C275A-F171-46A7-92D9-7908823EEDA9}" destId="{D6B45CDF-9681-4142-8DFF-7C8EAE46CE38}" srcOrd="0" destOrd="0" presId="urn:microsoft.com/office/officeart/2008/layout/PictureAccentList"/>
    <dgm:cxn modelId="{FEF1A3D3-86F0-4493-BBB5-D65E03AE9CC7}" type="presParOf" srcId="{812C275A-F171-46A7-92D9-7908823EEDA9}" destId="{F30BA299-22B1-4F4C-85D7-23C47440E86C}" srcOrd="1" destOrd="0" presId="urn:microsoft.com/office/officeart/2008/layout/PictureAccentList"/>
    <dgm:cxn modelId="{7148F907-E661-494E-9A7F-2C0EAD565156}" type="presParOf" srcId="{F1B2B005-7DFC-4277-9D69-68B008ED1BB3}" destId="{845E716A-8B3E-464C-BA4E-64F58F471609}" srcOrd="2" destOrd="0" presId="urn:microsoft.com/office/officeart/2008/layout/PictureAccentList"/>
    <dgm:cxn modelId="{AC55EB6E-5FB4-48B3-9900-47340E248E00}" type="presParOf" srcId="{845E716A-8B3E-464C-BA4E-64F58F471609}" destId="{5CEF86A6-8D37-4787-B289-3FDE4058AE15}" srcOrd="0" destOrd="0" presId="urn:microsoft.com/office/officeart/2008/layout/PictureAccentList"/>
    <dgm:cxn modelId="{BA5B5BDE-50DA-4F12-8387-B15D67D8B820}" type="presParOf" srcId="{845E716A-8B3E-464C-BA4E-64F58F471609}" destId="{5D94093A-85F2-437D-A4EC-725B4C0F74C3}" srcOrd="1" destOrd="0" presId="urn:microsoft.com/office/officeart/2008/layout/PictureAccentList"/>
    <dgm:cxn modelId="{E76FD789-9B2D-4F1A-9DAB-F9F82BE9EC70}" type="presParOf" srcId="{F1B2B005-7DFC-4277-9D69-68B008ED1BB3}" destId="{FB323B3C-CE73-4048-A0C3-90B137ACABA9}" srcOrd="3" destOrd="0" presId="urn:microsoft.com/office/officeart/2008/layout/PictureAccentList"/>
    <dgm:cxn modelId="{D5836273-1DAC-4C22-8FB9-1C3FB2140616}" type="presParOf" srcId="{FB323B3C-CE73-4048-A0C3-90B137ACABA9}" destId="{708AFFA4-F245-4035-90C9-D4C0D2CDA99D}" srcOrd="0" destOrd="0" presId="urn:microsoft.com/office/officeart/2008/layout/PictureAccentList"/>
    <dgm:cxn modelId="{B6B3C39C-C014-459E-A687-E4F921D87975}" type="presParOf" srcId="{FB323B3C-CE73-4048-A0C3-90B137ACABA9}" destId="{F4475071-0FC9-47A7-B14C-8043D690E735}" srcOrd="1" destOrd="0" presId="urn:microsoft.com/office/officeart/2008/layout/PictureAccentList"/>
    <dgm:cxn modelId="{A566D5CF-0EC1-456D-8115-4636F925BF55}" type="presParOf" srcId="{2AC9E542-8A55-4C7B-8A74-8D8DE322FB8F}" destId="{15387AFD-FA1E-477C-B38E-1AC407B8312C}" srcOrd="1" destOrd="0" presId="urn:microsoft.com/office/officeart/2008/layout/PictureAccentList"/>
    <dgm:cxn modelId="{E5A524C8-75D7-4D46-A752-09B0A069BDD7}" type="presParOf" srcId="{15387AFD-FA1E-477C-B38E-1AC407B8312C}" destId="{5E3E5687-C87D-4E8E-9CC3-9BDBF92F2220}" srcOrd="0" destOrd="0" presId="urn:microsoft.com/office/officeart/2008/layout/PictureAccentList"/>
    <dgm:cxn modelId="{821EBD6D-14E7-493F-AB3D-A9CB22F619CE}" type="presParOf" srcId="{5E3E5687-C87D-4E8E-9CC3-9BDBF92F2220}" destId="{96C5A095-E701-40BA-92F5-D6ECEB0E775F}" srcOrd="0" destOrd="0" presId="urn:microsoft.com/office/officeart/2008/layout/PictureAccentList"/>
    <dgm:cxn modelId="{C9789D75-D021-4E0E-8B11-EE0BA92EA33D}" type="presParOf" srcId="{15387AFD-FA1E-477C-B38E-1AC407B8312C}" destId="{5A39E87B-1BEA-4316-827C-293287632BCE}" srcOrd="1" destOrd="0" presId="urn:microsoft.com/office/officeart/2008/layout/PictureAccentList"/>
    <dgm:cxn modelId="{FE0E2FD5-32E2-43CA-A3A5-4382296236BA}" type="presParOf" srcId="{5A39E87B-1BEA-4316-827C-293287632BCE}" destId="{FA20B46D-EE68-43E2-BD0D-A3DE8DEDB25C}" srcOrd="0" destOrd="0" presId="urn:microsoft.com/office/officeart/2008/layout/PictureAccentList"/>
    <dgm:cxn modelId="{DE1399BC-5931-4C95-8A4D-46982354B43A}" type="presParOf" srcId="{FA20B46D-EE68-43E2-BD0D-A3DE8DEDB25C}" destId="{9E6E8F5A-E7B7-43CF-9B81-5A3277670910}" srcOrd="0" destOrd="0" presId="urn:microsoft.com/office/officeart/2008/layout/PictureAccentList"/>
    <dgm:cxn modelId="{32702C0D-CE7D-4BEB-87BC-AC4305CA739F}" type="presParOf" srcId="{FA20B46D-EE68-43E2-BD0D-A3DE8DEDB25C}" destId="{014B3254-1301-4067-8A2D-92A5963BD94A}" srcOrd="1" destOrd="0" presId="urn:microsoft.com/office/officeart/2008/layout/PictureAccentList"/>
    <dgm:cxn modelId="{B0C5CF71-5E3F-4D99-AA42-BC84F62864FF}" type="presParOf" srcId="{5A39E87B-1BEA-4316-827C-293287632BCE}" destId="{45633B64-3D78-49E3-8572-AFCBE15BF1F6}" srcOrd="1" destOrd="0" presId="urn:microsoft.com/office/officeart/2008/layout/PictureAccentList"/>
    <dgm:cxn modelId="{51287131-D072-4FEF-8FD7-F770DE723484}" type="presParOf" srcId="{45633B64-3D78-49E3-8572-AFCBE15BF1F6}" destId="{438AC64A-5098-43C3-80FE-DFA4545CEE0D}" srcOrd="0" destOrd="0" presId="urn:microsoft.com/office/officeart/2008/layout/PictureAccentList"/>
    <dgm:cxn modelId="{5440228F-1419-4C5E-8403-1119FEF68F16}" type="presParOf" srcId="{45633B64-3D78-49E3-8572-AFCBE15BF1F6}" destId="{FD14EF6F-EAD1-46B8-A0AE-CF1745E45C97}" srcOrd="1" destOrd="0" presId="urn:microsoft.com/office/officeart/2008/layout/PictureAccentList"/>
    <dgm:cxn modelId="{1AC8E925-23ED-4F53-844F-0D32B819DA0C}" type="presParOf" srcId="{5A39E87B-1BEA-4316-827C-293287632BCE}" destId="{A0A2D301-A867-4A36-86D7-1BA67D7930A4}" srcOrd="2" destOrd="0" presId="urn:microsoft.com/office/officeart/2008/layout/PictureAccentList"/>
    <dgm:cxn modelId="{DF383304-01A8-4823-8373-38DAD2B2CC70}" type="presParOf" srcId="{A0A2D301-A867-4A36-86D7-1BA67D7930A4}" destId="{B68DDBD0-2AD0-47B6-B6A4-8FCFAD7787B4}" srcOrd="0" destOrd="0" presId="urn:microsoft.com/office/officeart/2008/layout/PictureAccentList"/>
    <dgm:cxn modelId="{A3D17271-E290-4580-B34A-5B8B2F912FA7}" type="presParOf" srcId="{A0A2D301-A867-4A36-86D7-1BA67D7930A4}" destId="{480227F0-340F-45ED-A675-D1CFFE049B01}" srcOrd="1" destOrd="0" presId="urn:microsoft.com/office/officeart/2008/layout/PictureAccentList"/>
    <dgm:cxn modelId="{4282684E-7A6B-40B9-9CE6-8245B13BC6C2}" type="presParOf" srcId="{5A39E87B-1BEA-4316-827C-293287632BCE}" destId="{F2E49519-DAA0-437A-84EF-B828DD02E060}" srcOrd="3" destOrd="0" presId="urn:microsoft.com/office/officeart/2008/layout/PictureAccentList"/>
    <dgm:cxn modelId="{0A94751B-7C6E-41C7-ADFE-90E72EBD4398}" type="presParOf" srcId="{F2E49519-DAA0-437A-84EF-B828DD02E060}" destId="{96614EA3-F860-4933-AAFB-14EE89F3C8BE}" srcOrd="0" destOrd="0" presId="urn:microsoft.com/office/officeart/2008/layout/PictureAccentList"/>
    <dgm:cxn modelId="{9C1EA847-F5BA-4151-831E-3CAA29E6E129}" type="presParOf" srcId="{F2E49519-DAA0-437A-84EF-B828DD02E060}" destId="{DF2AB4A9-8376-4F04-A298-3B9BC567138A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7884B-DF3D-4978-9905-B0E4A91FA008}" type="doc">
      <dgm:prSet loTypeId="urn:microsoft.com/office/officeart/2005/8/layout/bList2#1" loCatId="list" qsTypeId="urn:microsoft.com/office/officeart/2005/8/quickstyle/simple1" qsCatId="simple" csTypeId="urn:microsoft.com/office/officeart/2005/8/colors/colorful3" csCatId="colorful" phldr="1"/>
      <dgm:spPr/>
    </dgm:pt>
    <dgm:pt modelId="{FFEEEBFC-20E8-40C3-8785-93A908162993}">
      <dgm:prSet phldrT="[Text]" custT="1"/>
      <dgm:spPr/>
      <dgm:t>
        <a:bodyPr/>
        <a:lstStyle/>
        <a:p>
          <a:r>
            <a:rPr lang="en-IN" sz="1400" dirty="0">
              <a:latin typeface="Arial" pitchFamily="34" charset="0"/>
              <a:cs typeface="Arial" pitchFamily="34" charset="0"/>
            </a:rPr>
            <a:t>Griffon Hover Works Ltd, UK</a:t>
          </a:r>
          <a:endParaRPr lang="en-IN" sz="1400" dirty="0"/>
        </a:p>
      </dgm:t>
    </dgm:pt>
    <dgm:pt modelId="{0C0CE130-CEF4-4386-ADCC-67D4E8D85983}" type="parTrans" cxnId="{D47CEA86-07C6-49E6-9E5D-C82BE29CB92D}">
      <dgm:prSet/>
      <dgm:spPr/>
      <dgm:t>
        <a:bodyPr/>
        <a:lstStyle/>
        <a:p>
          <a:endParaRPr lang="en-IN"/>
        </a:p>
      </dgm:t>
    </dgm:pt>
    <dgm:pt modelId="{9BEEAB77-F8AA-438E-A1F8-64C3AD939061}" type="sibTrans" cxnId="{D47CEA86-07C6-49E6-9E5D-C82BE29CB92D}">
      <dgm:prSet/>
      <dgm:spPr/>
      <dgm:t>
        <a:bodyPr/>
        <a:lstStyle/>
        <a:p>
          <a:endParaRPr lang="en-IN"/>
        </a:p>
      </dgm:t>
    </dgm:pt>
    <dgm:pt modelId="{F1C1F0F4-F610-41E4-AED2-D643EC92DECD}">
      <dgm:prSet phldrT="[Text]" custT="1"/>
      <dgm:spPr/>
      <dgm:t>
        <a:bodyPr/>
        <a:lstStyle/>
        <a:p>
          <a:pPr rtl="0"/>
          <a:r>
            <a:rPr lang="en-US" sz="1800" dirty="0"/>
            <a:t>Indigenous manufacture of Fin Stabilizers.</a:t>
          </a:r>
          <a:endParaRPr lang="en-IN" sz="1800" dirty="0"/>
        </a:p>
      </dgm:t>
    </dgm:pt>
    <dgm:pt modelId="{DE7A8DF6-EF73-4D73-8259-0C4B5784C3DE}" type="parTrans" cxnId="{66929A1A-ABA9-4FEE-872D-CA8894C1B314}">
      <dgm:prSet/>
      <dgm:spPr/>
      <dgm:t>
        <a:bodyPr/>
        <a:lstStyle/>
        <a:p>
          <a:endParaRPr lang="en-IN"/>
        </a:p>
      </dgm:t>
    </dgm:pt>
    <dgm:pt modelId="{F1E70BA2-5C46-4F19-BAC3-3E1DDC6091A7}" type="sibTrans" cxnId="{66929A1A-ABA9-4FEE-872D-CA8894C1B314}">
      <dgm:prSet/>
      <dgm:spPr/>
      <dgm:t>
        <a:bodyPr/>
        <a:lstStyle/>
        <a:p>
          <a:endParaRPr lang="en-IN"/>
        </a:p>
      </dgm:t>
    </dgm:pt>
    <dgm:pt modelId="{AC206961-F28E-4AA0-9BFE-6F73B4841217}">
      <dgm:prSet phldrT="[Text]" custT="1"/>
      <dgm:spPr/>
      <dgm:t>
        <a:bodyPr/>
        <a:lstStyle/>
        <a:p>
          <a:pPr rtl="0"/>
          <a:r>
            <a:rPr lang="en-US" sz="1500" dirty="0"/>
            <a:t>Nevskoe Design Bureau  Russia</a:t>
          </a:r>
          <a:endParaRPr lang="en-IN" sz="1500" dirty="0"/>
        </a:p>
      </dgm:t>
    </dgm:pt>
    <dgm:pt modelId="{F17B2893-7254-41BB-AA21-0BB95B71C619}" type="parTrans" cxnId="{279E2819-9F5A-498F-B66E-60C3C66739F6}">
      <dgm:prSet/>
      <dgm:spPr/>
      <dgm:t>
        <a:bodyPr/>
        <a:lstStyle/>
        <a:p>
          <a:endParaRPr lang="en-IN"/>
        </a:p>
      </dgm:t>
    </dgm:pt>
    <dgm:pt modelId="{07DF5566-4E29-4204-A2E7-ED50BDBDA05C}" type="sibTrans" cxnId="{279E2819-9F5A-498F-B66E-60C3C66739F6}">
      <dgm:prSet/>
      <dgm:spPr/>
      <dgm:t>
        <a:bodyPr/>
        <a:lstStyle/>
        <a:p>
          <a:endParaRPr lang="en-IN"/>
        </a:p>
      </dgm:t>
    </dgm:pt>
    <dgm:pt modelId="{1F65F16A-2235-48AE-BC7F-9E333963580C}">
      <dgm:prSet phldrT="[Text]"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DAMEN</a:t>
          </a:r>
          <a:r>
            <a:rPr lang="en-US" sz="1400" dirty="0">
              <a:latin typeface="Arial" pitchFamily="34" charset="0"/>
              <a:cs typeface="Arial" pitchFamily="34" charset="0"/>
            </a:rPr>
            <a:t> Shipyards,  Gorinchem</a:t>
          </a:r>
          <a:endParaRPr lang="en-IN" sz="1400" dirty="0"/>
        </a:p>
      </dgm:t>
    </dgm:pt>
    <dgm:pt modelId="{AFA2430D-C1BF-409E-BBC6-8C9A7545F2CC}" type="parTrans" cxnId="{2E333C23-A13D-4CB9-9F48-B3E892DE9992}">
      <dgm:prSet/>
      <dgm:spPr/>
      <dgm:t>
        <a:bodyPr/>
        <a:lstStyle/>
        <a:p>
          <a:endParaRPr lang="en-IN"/>
        </a:p>
      </dgm:t>
    </dgm:pt>
    <dgm:pt modelId="{1232612C-9FAD-4BD8-B82C-4E15442B77E4}" type="sibTrans" cxnId="{2E333C23-A13D-4CB9-9F48-B3E892DE9992}">
      <dgm:prSet/>
      <dgm:spPr/>
      <dgm:t>
        <a:bodyPr/>
        <a:lstStyle/>
        <a:p>
          <a:endParaRPr lang="en-IN"/>
        </a:p>
      </dgm:t>
    </dgm:pt>
    <dgm:pt modelId="{97DDCBB6-7D80-46A0-BDCA-50A2539617E6}">
      <dgm:prSet phldrT="[Text]" custT="1"/>
      <dgm:spPr/>
      <dgm:t>
        <a:bodyPr/>
        <a:lstStyle/>
        <a:p>
          <a:pPr rtl="0"/>
          <a:r>
            <a:rPr lang="en-IN" sz="1400" dirty="0">
              <a:latin typeface="Arial" pitchFamily="34" charset="0"/>
              <a:cs typeface="Arial" pitchFamily="34" charset="0"/>
            </a:rPr>
            <a:t>Naval</a:t>
          </a:r>
          <a:r>
            <a:rPr lang="en-IN" sz="1400" baseline="0" dirty="0">
              <a:latin typeface="Arial" pitchFamily="34" charset="0"/>
              <a:cs typeface="Arial" pitchFamily="34" charset="0"/>
            </a:rPr>
            <a:t> Group</a:t>
          </a:r>
          <a:r>
            <a:rPr lang="en-IN" sz="1400" dirty="0">
              <a:latin typeface="Arial" pitchFamily="34" charset="0"/>
              <a:cs typeface="Arial" pitchFamily="34" charset="0"/>
            </a:rPr>
            <a:t>, France</a:t>
          </a:r>
          <a:endParaRPr lang="en-IN" sz="1400" dirty="0"/>
        </a:p>
      </dgm:t>
    </dgm:pt>
    <dgm:pt modelId="{A7829412-7E78-471E-9146-48CE9F9C603D}" type="parTrans" cxnId="{726220DE-47DA-4AA3-B498-DFF25AF0702B}">
      <dgm:prSet/>
      <dgm:spPr/>
      <dgm:t>
        <a:bodyPr/>
        <a:lstStyle/>
        <a:p>
          <a:endParaRPr lang="en-IN"/>
        </a:p>
      </dgm:t>
    </dgm:pt>
    <dgm:pt modelId="{904D15F8-627B-48F1-8A91-5C59D372ADB5}" type="sibTrans" cxnId="{726220DE-47DA-4AA3-B498-DFF25AF0702B}">
      <dgm:prSet/>
      <dgm:spPr/>
      <dgm:t>
        <a:bodyPr/>
        <a:lstStyle/>
        <a:p>
          <a:endParaRPr lang="en-IN"/>
        </a:p>
      </dgm:t>
    </dgm:pt>
    <dgm:pt modelId="{9AC9227F-598E-4EF4-9A43-198C37B4D9C9}">
      <dgm:prSet phldrT="[Text]" custT="1"/>
      <dgm:spPr/>
      <dgm:t>
        <a:bodyPr/>
        <a:lstStyle/>
        <a:p>
          <a:pPr rtl="0"/>
          <a:r>
            <a:rPr lang="en-US" sz="1600" dirty="0">
              <a:latin typeface="Arial" pitchFamily="34" charset="0"/>
              <a:cs typeface="Arial" pitchFamily="34" charset="0"/>
            </a:rPr>
            <a:t>Wartsila France SAS</a:t>
          </a:r>
          <a:endParaRPr lang="en-IN" sz="1600" dirty="0"/>
        </a:p>
      </dgm:t>
    </dgm:pt>
    <dgm:pt modelId="{CFEAF0B9-B83B-48C7-BE73-8D238680B3A2}" type="parTrans" cxnId="{27BC6E4A-10A7-4C60-856F-003A1FCF01E0}">
      <dgm:prSet/>
      <dgm:spPr/>
      <dgm:t>
        <a:bodyPr/>
        <a:lstStyle/>
        <a:p>
          <a:endParaRPr lang="en-IN"/>
        </a:p>
      </dgm:t>
    </dgm:pt>
    <dgm:pt modelId="{3AC9FB50-468F-42B3-B4F2-602A2AAD530F}" type="sibTrans" cxnId="{27BC6E4A-10A7-4C60-856F-003A1FCF01E0}">
      <dgm:prSet/>
      <dgm:spPr/>
      <dgm:t>
        <a:bodyPr/>
        <a:lstStyle/>
        <a:p>
          <a:endParaRPr lang="en-IN"/>
        </a:p>
      </dgm:t>
    </dgm:pt>
    <dgm:pt modelId="{A6313E25-9C32-4AB2-B966-A2C9D0B7A261}">
      <dgm:prSet phldrT="[Text]" custT="1"/>
      <dgm:spPr/>
      <dgm:t>
        <a:bodyPr/>
        <a:lstStyle/>
        <a:p>
          <a:pPr rtl="0"/>
          <a:r>
            <a:rPr lang="en-IN" sz="1800" dirty="0"/>
            <a:t>MTU 8000 series Engines</a:t>
          </a:r>
        </a:p>
      </dgm:t>
    </dgm:pt>
    <dgm:pt modelId="{26503A8E-262C-44A0-9F48-4DAA3A08BBB1}" type="parTrans" cxnId="{6AE66C49-E021-4C32-BF8A-93BEE49952D1}">
      <dgm:prSet/>
      <dgm:spPr/>
      <dgm:t>
        <a:bodyPr/>
        <a:lstStyle/>
        <a:p>
          <a:endParaRPr lang="en-IN"/>
        </a:p>
      </dgm:t>
    </dgm:pt>
    <dgm:pt modelId="{ED42D1FD-D162-46D6-86D7-B29FE6F684D1}" type="sibTrans" cxnId="{6AE66C49-E021-4C32-BF8A-93BEE49952D1}">
      <dgm:prSet/>
      <dgm:spPr/>
      <dgm:t>
        <a:bodyPr/>
        <a:lstStyle/>
        <a:p>
          <a:endParaRPr lang="en-IN"/>
        </a:p>
      </dgm:t>
    </dgm:pt>
    <dgm:pt modelId="{13100BD3-8122-43E7-97BC-D53127EF0CA4}">
      <dgm:prSet custT="1"/>
      <dgm:spPr/>
      <dgm:t>
        <a:bodyPr/>
        <a:lstStyle/>
        <a:p>
          <a:pPr rtl="0"/>
          <a:r>
            <a:rPr lang="en-IN" sz="2000" dirty="0"/>
            <a:t>Mine Counter Measure Systems</a:t>
          </a:r>
        </a:p>
      </dgm:t>
    </dgm:pt>
    <dgm:pt modelId="{FDD821A3-03C6-4B64-9376-FAC7731119A2}" type="parTrans" cxnId="{8D739DB3-EE10-4E22-B58E-703CBCA03F39}">
      <dgm:prSet/>
      <dgm:spPr/>
      <dgm:t>
        <a:bodyPr/>
        <a:lstStyle/>
        <a:p>
          <a:endParaRPr lang="en-IN"/>
        </a:p>
      </dgm:t>
    </dgm:pt>
    <dgm:pt modelId="{E0030034-3146-42C5-8626-99AAB858C007}" type="sibTrans" cxnId="{8D739DB3-EE10-4E22-B58E-703CBCA03F39}">
      <dgm:prSet/>
      <dgm:spPr/>
      <dgm:t>
        <a:bodyPr/>
        <a:lstStyle/>
        <a:p>
          <a:endParaRPr lang="en-IN"/>
        </a:p>
      </dgm:t>
    </dgm:pt>
    <dgm:pt modelId="{820FE507-4EFB-41B9-88E8-6702542FF112}">
      <dgm:prSet phldrT="[Text]" custT="1"/>
      <dgm:spPr/>
      <dgm:t>
        <a:bodyPr/>
        <a:lstStyle/>
        <a:p>
          <a:pPr rtl="0"/>
          <a:r>
            <a:rPr lang="en-US" sz="1600" dirty="0"/>
            <a:t>Shore Based Test Facility (</a:t>
          </a:r>
          <a:r>
            <a:rPr lang="en-US" sz="1600" dirty="0" err="1"/>
            <a:t>SBTF</a:t>
          </a:r>
          <a:r>
            <a:rPr lang="en-US" sz="1600" dirty="0"/>
            <a:t>) for Training / certification of Naval Combat Aircraft Pilots</a:t>
          </a:r>
          <a:endParaRPr lang="en-IN" sz="1600" dirty="0"/>
        </a:p>
      </dgm:t>
    </dgm:pt>
    <dgm:pt modelId="{E493FADC-AAA7-4F16-BA4E-22946AB53098}" type="parTrans" cxnId="{52B2EC33-FD76-42D2-844B-A370E6782035}">
      <dgm:prSet/>
      <dgm:spPr/>
      <dgm:t>
        <a:bodyPr/>
        <a:lstStyle/>
        <a:p>
          <a:endParaRPr lang="en-IN"/>
        </a:p>
      </dgm:t>
    </dgm:pt>
    <dgm:pt modelId="{67C22AC0-52F2-483E-8442-6F62A38D55BF}" type="sibTrans" cxnId="{52B2EC33-FD76-42D2-844B-A370E6782035}">
      <dgm:prSet/>
      <dgm:spPr/>
      <dgm:t>
        <a:bodyPr/>
        <a:lstStyle/>
        <a:p>
          <a:endParaRPr lang="en-IN"/>
        </a:p>
      </dgm:t>
    </dgm:pt>
    <dgm:pt modelId="{9C6D4D59-3D8F-4390-8B39-B4FAB063B20E}">
      <dgm:prSet phldrT="[Text]" custT="1"/>
      <dgm:spPr/>
      <dgm:t>
        <a:bodyPr/>
        <a:lstStyle/>
        <a:p>
          <a:r>
            <a:rPr lang="en-IN" sz="1800" dirty="0"/>
            <a:t>Hovercrafts</a:t>
          </a:r>
        </a:p>
      </dgm:t>
    </dgm:pt>
    <dgm:pt modelId="{E11E356A-06E9-4FD9-BF64-28B8728DBE7B}" type="parTrans" cxnId="{784AB710-C28D-4883-944B-2FACC265979A}">
      <dgm:prSet/>
      <dgm:spPr/>
      <dgm:t>
        <a:bodyPr/>
        <a:lstStyle/>
        <a:p>
          <a:endParaRPr lang="en-IN"/>
        </a:p>
      </dgm:t>
    </dgm:pt>
    <dgm:pt modelId="{07BF4828-8147-4A6E-AA29-CA82C5D339E9}" type="sibTrans" cxnId="{784AB710-C28D-4883-944B-2FACC265979A}">
      <dgm:prSet/>
      <dgm:spPr/>
      <dgm:t>
        <a:bodyPr/>
        <a:lstStyle/>
        <a:p>
          <a:endParaRPr lang="en-IN"/>
        </a:p>
      </dgm:t>
    </dgm:pt>
    <dgm:pt modelId="{A54025BD-C32B-4867-966C-E66A0528E9B5}">
      <dgm:prSet phldrT="[Text]" custT="1"/>
      <dgm:spPr/>
      <dgm:t>
        <a:bodyPr/>
        <a:lstStyle/>
        <a:p>
          <a:pPr rtl="0"/>
          <a:r>
            <a:rPr lang="en-US" sz="1800" dirty="0">
              <a:latin typeface="Arial" pitchFamily="34" charset="0"/>
              <a:cs typeface="Arial" pitchFamily="34" charset="0"/>
            </a:rPr>
            <a:t>NAIAD, UK</a:t>
          </a:r>
          <a:endParaRPr lang="en-IN" sz="1800" dirty="0"/>
        </a:p>
      </dgm:t>
    </dgm:pt>
    <dgm:pt modelId="{79D2DB30-CD69-45F4-9A68-D32C4000520F}" type="parTrans" cxnId="{8FFC33DE-D5A3-4B63-AB24-DA5E16BBF798}">
      <dgm:prSet/>
      <dgm:spPr/>
      <dgm:t>
        <a:bodyPr/>
        <a:lstStyle/>
        <a:p>
          <a:endParaRPr lang="en-IN"/>
        </a:p>
      </dgm:t>
    </dgm:pt>
    <dgm:pt modelId="{7F0FEFF7-D457-4BAF-B64D-98CA542D3FD5}" type="sibTrans" cxnId="{8FFC33DE-D5A3-4B63-AB24-DA5E16BBF798}">
      <dgm:prSet/>
      <dgm:spPr/>
      <dgm:t>
        <a:bodyPr/>
        <a:lstStyle/>
        <a:p>
          <a:endParaRPr lang="en-IN"/>
        </a:p>
      </dgm:t>
    </dgm:pt>
    <dgm:pt modelId="{23A0F61B-6543-4CBE-BDF3-82C915382D50}">
      <dgm:prSet phldrT="[Text]" custT="1"/>
      <dgm:spPr/>
      <dgm:t>
        <a:bodyPr/>
        <a:lstStyle/>
        <a:p>
          <a:pPr rtl="0"/>
          <a:r>
            <a:rPr lang="en-IN" sz="1400" dirty="0"/>
            <a:t>Submarine Escape Training Tower (SETT)</a:t>
          </a:r>
        </a:p>
      </dgm:t>
    </dgm:pt>
    <dgm:pt modelId="{7B6226D9-86A2-42F9-B2E2-BFFDDDD8F806}" type="parTrans" cxnId="{62EB9485-CB3E-42E2-A882-822B9CE05112}">
      <dgm:prSet/>
      <dgm:spPr/>
      <dgm:t>
        <a:bodyPr/>
        <a:lstStyle/>
        <a:p>
          <a:endParaRPr lang="en-IN"/>
        </a:p>
      </dgm:t>
    </dgm:pt>
    <dgm:pt modelId="{0EC00AF8-D367-401A-B5F1-FE2C10019A24}" type="sibTrans" cxnId="{62EB9485-CB3E-42E2-A882-822B9CE05112}">
      <dgm:prSet/>
      <dgm:spPr/>
      <dgm:t>
        <a:bodyPr/>
        <a:lstStyle/>
        <a:p>
          <a:endParaRPr lang="en-IN"/>
        </a:p>
      </dgm:t>
    </dgm:pt>
    <dgm:pt modelId="{01043D09-EB97-47C2-BE14-DC9D4AD82631}">
      <dgm:prSet phldrT="[Text]" custT="1"/>
      <dgm:spPr/>
      <dgm:t>
        <a:bodyPr/>
        <a:lstStyle/>
        <a:p>
          <a:pPr rtl="0"/>
          <a:r>
            <a:rPr lang="en-IN" sz="1400" dirty="0"/>
            <a:t>Integrated Platform Management System </a:t>
          </a:r>
        </a:p>
      </dgm:t>
    </dgm:pt>
    <dgm:pt modelId="{90092477-07E0-4DF2-88F9-02E4AAA1CDEC}" type="parTrans" cxnId="{0A6E644E-660D-47F3-87D9-2A034B8C6730}">
      <dgm:prSet/>
      <dgm:spPr/>
      <dgm:t>
        <a:bodyPr/>
        <a:lstStyle/>
        <a:p>
          <a:endParaRPr lang="en-IN"/>
        </a:p>
      </dgm:t>
    </dgm:pt>
    <dgm:pt modelId="{31936D93-63CC-46C7-9CD7-3AFCD4C590AC}" type="sibTrans" cxnId="{0A6E644E-660D-47F3-87D9-2A034B8C6730}">
      <dgm:prSet/>
      <dgm:spPr/>
      <dgm:t>
        <a:bodyPr/>
        <a:lstStyle/>
        <a:p>
          <a:endParaRPr lang="en-IN"/>
        </a:p>
      </dgm:t>
    </dgm:pt>
    <dgm:pt modelId="{BA08F462-1807-478A-AC12-83083FA3D121}">
      <dgm:prSet phldrT="[Text]" custT="1"/>
      <dgm:spPr/>
      <dgm:t>
        <a:bodyPr/>
        <a:lstStyle/>
        <a:p>
          <a:pPr rtl="0"/>
          <a:r>
            <a:rPr lang="en-US" sz="1800" dirty="0" err="1"/>
            <a:t>CPP</a:t>
          </a:r>
          <a:r>
            <a:rPr lang="en-US" sz="1800" dirty="0"/>
            <a:t> Stern Gears</a:t>
          </a:r>
          <a:endParaRPr lang="en-IN" sz="1800" dirty="0"/>
        </a:p>
      </dgm:t>
    </dgm:pt>
    <dgm:pt modelId="{4E515E9A-C6C6-4FEF-ACE4-B075FEAC1CF3}" type="parTrans" cxnId="{419A7AC6-93C6-4AC7-843E-DC4AAD529BE1}">
      <dgm:prSet/>
      <dgm:spPr/>
      <dgm:t>
        <a:bodyPr/>
        <a:lstStyle/>
        <a:p>
          <a:endParaRPr lang="en-IN"/>
        </a:p>
      </dgm:t>
    </dgm:pt>
    <dgm:pt modelId="{4112A23D-3258-44DC-B6ED-875748C71DC0}" type="sibTrans" cxnId="{419A7AC6-93C6-4AC7-843E-DC4AAD529BE1}">
      <dgm:prSet/>
      <dgm:spPr/>
      <dgm:t>
        <a:bodyPr/>
        <a:lstStyle/>
        <a:p>
          <a:endParaRPr lang="en-IN"/>
        </a:p>
      </dgm:t>
    </dgm:pt>
    <dgm:pt modelId="{F8B3352E-92F5-48F5-810D-8CE97DD232E0}">
      <dgm:prSet phldrT="[Text]" custT="1"/>
      <dgm:spPr/>
      <dgm:t>
        <a:bodyPr/>
        <a:lstStyle/>
        <a:p>
          <a:pPr rtl="0"/>
          <a:r>
            <a:rPr lang="en-IN" sz="1400" dirty="0"/>
            <a:t>Combat Management System </a:t>
          </a:r>
        </a:p>
      </dgm:t>
    </dgm:pt>
    <dgm:pt modelId="{53448044-F1E1-4CCC-AD13-B71470820B82}" type="parTrans" cxnId="{C9C7D0BE-5056-4A41-9932-311AC765BF55}">
      <dgm:prSet/>
      <dgm:spPr/>
      <dgm:t>
        <a:bodyPr/>
        <a:lstStyle/>
        <a:p>
          <a:endParaRPr lang="en-IN"/>
        </a:p>
      </dgm:t>
    </dgm:pt>
    <dgm:pt modelId="{0F7E8382-935F-4FB0-8D60-E4A930C97BE3}" type="sibTrans" cxnId="{C9C7D0BE-5056-4A41-9932-311AC765BF55}">
      <dgm:prSet/>
      <dgm:spPr/>
      <dgm:t>
        <a:bodyPr/>
        <a:lstStyle/>
        <a:p>
          <a:endParaRPr lang="en-IN"/>
        </a:p>
      </dgm:t>
    </dgm:pt>
    <dgm:pt modelId="{9B1CDCC2-18FA-426D-90FD-57380CF173FA}">
      <dgm:prSet phldrT="[Text]" custT="1"/>
      <dgm:spPr/>
      <dgm:t>
        <a:bodyPr/>
        <a:lstStyle/>
        <a:p>
          <a:pPr rtl="0"/>
          <a:r>
            <a:rPr lang="en-US" sz="1800" dirty="0"/>
            <a:t>Pollution Control Vessels (</a:t>
          </a:r>
          <a:r>
            <a:rPr lang="en-US" sz="1800" dirty="0" err="1"/>
            <a:t>PCVs</a:t>
          </a:r>
          <a:r>
            <a:rPr lang="en-US" sz="1800" dirty="0"/>
            <a:t>) </a:t>
          </a:r>
          <a:endParaRPr lang="en-IN" sz="1800" dirty="0"/>
        </a:p>
      </dgm:t>
    </dgm:pt>
    <dgm:pt modelId="{802C628B-F2EE-4EE5-B47D-AD9336533E08}" type="parTrans" cxnId="{0C7AB3D3-C5F8-4103-9147-981D0E370B1B}">
      <dgm:prSet/>
      <dgm:spPr/>
      <dgm:t>
        <a:bodyPr/>
        <a:lstStyle/>
        <a:p>
          <a:endParaRPr lang="en-IN"/>
        </a:p>
      </dgm:t>
    </dgm:pt>
    <dgm:pt modelId="{99C81076-27A1-4827-B8B2-806DE10CE225}" type="sibTrans" cxnId="{0C7AB3D3-C5F8-4103-9147-981D0E370B1B}">
      <dgm:prSet/>
      <dgm:spPr/>
      <dgm:t>
        <a:bodyPr/>
        <a:lstStyle/>
        <a:p>
          <a:endParaRPr lang="en-IN"/>
        </a:p>
      </dgm:t>
    </dgm:pt>
    <dgm:pt modelId="{89562E5E-500E-43A5-BC02-A8D1401765A2}">
      <dgm:prSet phldrT="[Text]" custT="1"/>
      <dgm:spPr/>
      <dgm:t>
        <a:bodyPr/>
        <a:lstStyle/>
        <a:p>
          <a:pPr rtl="0"/>
          <a:r>
            <a:rPr lang="en-IN" sz="2000" dirty="0"/>
            <a:t>MTU, Germany</a:t>
          </a:r>
        </a:p>
      </dgm:t>
    </dgm:pt>
    <dgm:pt modelId="{2EE7DAB8-7E74-4FCA-A53C-927B09E2797F}" type="parTrans" cxnId="{51CA2931-9411-468D-B4CF-5B927A9A2E9E}">
      <dgm:prSet/>
      <dgm:spPr/>
      <dgm:t>
        <a:bodyPr/>
        <a:lstStyle/>
        <a:p>
          <a:endParaRPr lang="en-IN"/>
        </a:p>
      </dgm:t>
    </dgm:pt>
    <dgm:pt modelId="{167C5EFB-26B5-4C13-A633-0B09C9015585}" type="sibTrans" cxnId="{51CA2931-9411-468D-B4CF-5B927A9A2E9E}">
      <dgm:prSet/>
      <dgm:spPr/>
      <dgm:t>
        <a:bodyPr/>
        <a:lstStyle/>
        <a:p>
          <a:endParaRPr lang="en-IN"/>
        </a:p>
      </dgm:t>
    </dgm:pt>
    <dgm:pt modelId="{F7FA750A-4E22-4164-88F2-DF303C91E2ED}">
      <dgm:prSet/>
      <dgm:spPr/>
      <dgm:t>
        <a:bodyPr/>
        <a:lstStyle/>
        <a:p>
          <a:pPr rtl="0"/>
          <a:r>
            <a:rPr lang="en-IN" dirty="0"/>
            <a:t>Thales DMS France</a:t>
          </a:r>
        </a:p>
      </dgm:t>
    </dgm:pt>
    <dgm:pt modelId="{CB7D71A7-F05C-4066-8064-A42B854B5E3C}" type="parTrans" cxnId="{E96A40E4-346D-4CEE-B857-FB231A35AC36}">
      <dgm:prSet/>
      <dgm:spPr/>
      <dgm:t>
        <a:bodyPr/>
        <a:lstStyle/>
        <a:p>
          <a:endParaRPr lang="en-IN"/>
        </a:p>
      </dgm:t>
    </dgm:pt>
    <dgm:pt modelId="{E17F7967-2C97-4BAF-90D5-F7183F9656F9}" type="sibTrans" cxnId="{E96A40E4-346D-4CEE-B857-FB231A35AC36}">
      <dgm:prSet/>
      <dgm:spPr/>
      <dgm:t>
        <a:bodyPr/>
        <a:lstStyle/>
        <a:p>
          <a:endParaRPr lang="en-IN"/>
        </a:p>
      </dgm:t>
    </dgm:pt>
    <dgm:pt modelId="{677A0050-B49F-44D8-B182-7D053A0DA41A}">
      <dgm:prSet phldrT="[Text]" custT="1"/>
      <dgm:spPr/>
      <dgm:t>
        <a:bodyPr/>
        <a:lstStyle/>
        <a:p>
          <a:pPr rtl="0"/>
          <a:r>
            <a:rPr lang="en-IN" sz="1800" dirty="0"/>
            <a:t>07 to 10 MW capacity</a:t>
          </a:r>
        </a:p>
      </dgm:t>
    </dgm:pt>
    <dgm:pt modelId="{3EF599BF-1FC2-48F0-92C2-F84E9D7233DA}" type="parTrans" cxnId="{6534AF9D-C0A7-4961-90A8-668513F384A3}">
      <dgm:prSet/>
      <dgm:spPr/>
      <dgm:t>
        <a:bodyPr/>
        <a:lstStyle/>
        <a:p>
          <a:endParaRPr lang="en-IN"/>
        </a:p>
      </dgm:t>
    </dgm:pt>
    <dgm:pt modelId="{2181C0CA-B51D-4284-8A9C-8C87A696E144}" type="sibTrans" cxnId="{6534AF9D-C0A7-4961-90A8-668513F384A3}">
      <dgm:prSet/>
      <dgm:spPr/>
      <dgm:t>
        <a:bodyPr/>
        <a:lstStyle/>
        <a:p>
          <a:endParaRPr lang="en-IN"/>
        </a:p>
      </dgm:t>
    </dgm:pt>
    <dgm:pt modelId="{6C4E6CF3-531D-49ED-8F8B-01E2FE9E810B}" type="pres">
      <dgm:prSet presAssocID="{6C17884B-DF3D-4978-9905-B0E4A91FA008}" presName="diagram" presStyleCnt="0">
        <dgm:presLayoutVars>
          <dgm:dir/>
          <dgm:animLvl val="lvl"/>
          <dgm:resizeHandles val="exact"/>
        </dgm:presLayoutVars>
      </dgm:prSet>
      <dgm:spPr/>
    </dgm:pt>
    <dgm:pt modelId="{02AF0409-DC30-44C9-87F7-BF62F9E6DADD}" type="pres">
      <dgm:prSet presAssocID="{AC206961-F28E-4AA0-9BFE-6F73B4841217}" presName="compNode" presStyleCnt="0"/>
      <dgm:spPr/>
    </dgm:pt>
    <dgm:pt modelId="{7099EB4A-49C0-4671-9948-CDD9F33FB828}" type="pres">
      <dgm:prSet presAssocID="{AC206961-F28E-4AA0-9BFE-6F73B4841217}" presName="childRect" presStyleLbl="bgAcc1" presStyleIdx="0" presStyleCnt="8">
        <dgm:presLayoutVars>
          <dgm:bulletEnabled val="1"/>
        </dgm:presLayoutVars>
      </dgm:prSet>
      <dgm:spPr/>
    </dgm:pt>
    <dgm:pt modelId="{27BF9EAF-C310-4CBD-8C47-371125109BCB}" type="pres">
      <dgm:prSet presAssocID="{AC206961-F28E-4AA0-9BFE-6F73B484121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4C7353-877B-46A8-9AF8-8273AE7167A0}" type="pres">
      <dgm:prSet presAssocID="{AC206961-F28E-4AA0-9BFE-6F73B4841217}" presName="parentRect" presStyleLbl="alignNode1" presStyleIdx="0" presStyleCnt="8"/>
      <dgm:spPr/>
    </dgm:pt>
    <dgm:pt modelId="{60A03FB3-7D14-4023-A1F4-DA07E37472CE}" type="pres">
      <dgm:prSet presAssocID="{AC206961-F28E-4AA0-9BFE-6F73B4841217}" presName="adorn" presStyleLbl="fgAccFollow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2A0EBB-45A0-408E-916D-7AF13813821E}" type="pres">
      <dgm:prSet presAssocID="{07DF5566-4E29-4204-A2E7-ED50BDBDA05C}" presName="sibTrans" presStyleLbl="sibTrans2D1" presStyleIdx="0" presStyleCnt="0"/>
      <dgm:spPr/>
    </dgm:pt>
    <dgm:pt modelId="{A60BEA8A-7597-4D4F-A4ED-C3BF9EC91CEA}" type="pres">
      <dgm:prSet presAssocID="{FFEEEBFC-20E8-40C3-8785-93A908162993}" presName="compNode" presStyleCnt="0"/>
      <dgm:spPr/>
    </dgm:pt>
    <dgm:pt modelId="{028DAD99-33AB-4DBF-86B0-65659F046853}" type="pres">
      <dgm:prSet presAssocID="{FFEEEBFC-20E8-40C3-8785-93A908162993}" presName="childRect" presStyleLbl="bgAcc1" presStyleIdx="1" presStyleCnt="8">
        <dgm:presLayoutVars>
          <dgm:bulletEnabled val="1"/>
        </dgm:presLayoutVars>
      </dgm:prSet>
      <dgm:spPr/>
    </dgm:pt>
    <dgm:pt modelId="{00DE7FC4-53F9-4295-88EC-4831DF7BFD5D}" type="pres">
      <dgm:prSet presAssocID="{FFEEEBFC-20E8-40C3-8785-93A9081629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3E23A86-046B-41E3-A02D-7C112B8431C8}" type="pres">
      <dgm:prSet presAssocID="{FFEEEBFC-20E8-40C3-8785-93A908162993}" presName="parentRect" presStyleLbl="alignNode1" presStyleIdx="1" presStyleCnt="8"/>
      <dgm:spPr/>
    </dgm:pt>
    <dgm:pt modelId="{0791563B-D240-46D3-B652-EA5C697B904C}" type="pres">
      <dgm:prSet presAssocID="{FFEEEBFC-20E8-40C3-8785-93A908162993}" presName="adorn" presStyleLbl="fgAccFollow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357DDB-6597-4D60-BA18-038F7EF9CBA5}" type="pres">
      <dgm:prSet presAssocID="{9BEEAB77-F8AA-438E-A1F8-64C3AD939061}" presName="sibTrans" presStyleLbl="sibTrans2D1" presStyleIdx="0" presStyleCnt="0"/>
      <dgm:spPr/>
    </dgm:pt>
    <dgm:pt modelId="{F8424153-627F-47F1-AB81-8841568C03BD}" type="pres">
      <dgm:prSet presAssocID="{A54025BD-C32B-4867-966C-E66A0528E9B5}" presName="compNode" presStyleCnt="0"/>
      <dgm:spPr/>
    </dgm:pt>
    <dgm:pt modelId="{DDDD91C2-13C1-4172-A103-8324EEBCC84A}" type="pres">
      <dgm:prSet presAssocID="{A54025BD-C32B-4867-966C-E66A0528E9B5}" presName="childRect" presStyleLbl="bgAcc1" presStyleIdx="2" presStyleCnt="8">
        <dgm:presLayoutVars>
          <dgm:bulletEnabled val="1"/>
        </dgm:presLayoutVars>
      </dgm:prSet>
      <dgm:spPr/>
    </dgm:pt>
    <dgm:pt modelId="{CD779161-DA9A-4758-AD77-A2DC4434C17D}" type="pres">
      <dgm:prSet presAssocID="{A54025BD-C32B-4867-966C-E66A0528E9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01CF7FC-BBCB-4946-B133-F0D5D0819B87}" type="pres">
      <dgm:prSet presAssocID="{A54025BD-C32B-4867-966C-E66A0528E9B5}" presName="parentRect" presStyleLbl="alignNode1" presStyleIdx="2" presStyleCnt="8"/>
      <dgm:spPr/>
    </dgm:pt>
    <dgm:pt modelId="{87B1AD90-BF53-48C6-BC5B-6A8724987B2D}" type="pres">
      <dgm:prSet presAssocID="{A54025BD-C32B-4867-966C-E66A0528E9B5}" presName="adorn" presStyleLbl="fgAccFollow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D59CC5-8F6B-42D0-BC45-D64E13193EE5}" type="pres">
      <dgm:prSet presAssocID="{7F0FEFF7-D457-4BAF-B64D-98CA542D3FD5}" presName="sibTrans" presStyleLbl="sibTrans2D1" presStyleIdx="0" presStyleCnt="0"/>
      <dgm:spPr/>
    </dgm:pt>
    <dgm:pt modelId="{79A2C473-FBBC-4C4A-8500-A74D836C1047}" type="pres">
      <dgm:prSet presAssocID="{97DDCBB6-7D80-46A0-BDCA-50A2539617E6}" presName="compNode" presStyleCnt="0"/>
      <dgm:spPr/>
    </dgm:pt>
    <dgm:pt modelId="{852F3EEC-5128-4545-84D8-0FB5F3633F09}" type="pres">
      <dgm:prSet presAssocID="{97DDCBB6-7D80-46A0-BDCA-50A2539617E6}" presName="childRect" presStyleLbl="bgAcc1" presStyleIdx="3" presStyleCnt="8">
        <dgm:presLayoutVars>
          <dgm:bulletEnabled val="1"/>
        </dgm:presLayoutVars>
      </dgm:prSet>
      <dgm:spPr/>
    </dgm:pt>
    <dgm:pt modelId="{9BE53F1F-879E-44D4-B704-6E9CD94A91EC}" type="pres">
      <dgm:prSet presAssocID="{97DDCBB6-7D80-46A0-BDCA-50A2539617E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C73C48-2329-49AF-9A59-95899087013A}" type="pres">
      <dgm:prSet presAssocID="{97DDCBB6-7D80-46A0-BDCA-50A2539617E6}" presName="parentRect" presStyleLbl="alignNode1" presStyleIdx="3" presStyleCnt="8"/>
      <dgm:spPr/>
    </dgm:pt>
    <dgm:pt modelId="{75B06575-D7D3-4C0B-88DC-0E2E54421934}" type="pres">
      <dgm:prSet presAssocID="{97DDCBB6-7D80-46A0-BDCA-50A2539617E6}" presName="adorn" presStyleLbl="fgAccFollow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EE830E-1A83-4681-8609-29DE3EF3A410}" type="pres">
      <dgm:prSet presAssocID="{904D15F8-627B-48F1-8A91-5C59D372ADB5}" presName="sibTrans" presStyleLbl="sibTrans2D1" presStyleIdx="0" presStyleCnt="0"/>
      <dgm:spPr/>
    </dgm:pt>
    <dgm:pt modelId="{EBBE4C02-67B9-4C58-99F5-5626328448E7}" type="pres">
      <dgm:prSet presAssocID="{9AC9227F-598E-4EF4-9A43-198C37B4D9C9}" presName="compNode" presStyleCnt="0"/>
      <dgm:spPr/>
    </dgm:pt>
    <dgm:pt modelId="{4C6ACFC4-F057-401C-8A32-1C7750FC5FAE}" type="pres">
      <dgm:prSet presAssocID="{9AC9227F-598E-4EF4-9A43-198C37B4D9C9}" presName="childRect" presStyleLbl="bgAcc1" presStyleIdx="4" presStyleCnt="8">
        <dgm:presLayoutVars>
          <dgm:bulletEnabled val="1"/>
        </dgm:presLayoutVars>
      </dgm:prSet>
      <dgm:spPr/>
    </dgm:pt>
    <dgm:pt modelId="{B8660C1A-64C9-4884-BB0C-E1B26F7B418C}" type="pres">
      <dgm:prSet presAssocID="{9AC9227F-598E-4EF4-9A43-198C37B4D9C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1A6BAD-1C96-4A08-A10D-13D01B4C0676}" type="pres">
      <dgm:prSet presAssocID="{9AC9227F-598E-4EF4-9A43-198C37B4D9C9}" presName="parentRect" presStyleLbl="alignNode1" presStyleIdx="4" presStyleCnt="8"/>
      <dgm:spPr/>
    </dgm:pt>
    <dgm:pt modelId="{7032E2D2-3842-452F-886E-A4FAEB237399}" type="pres">
      <dgm:prSet presAssocID="{9AC9227F-598E-4EF4-9A43-198C37B4D9C9}" presName="adorn" presStyleLbl="fgAccFollow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54C6CAF-3C37-4CAE-88DB-0501B4F729C0}" type="pres">
      <dgm:prSet presAssocID="{3AC9FB50-468F-42B3-B4F2-602A2AAD530F}" presName="sibTrans" presStyleLbl="sibTrans2D1" presStyleIdx="0" presStyleCnt="0"/>
      <dgm:spPr/>
    </dgm:pt>
    <dgm:pt modelId="{12680C4E-C270-4661-AD47-755736AA9C78}" type="pres">
      <dgm:prSet presAssocID="{1F65F16A-2235-48AE-BC7F-9E333963580C}" presName="compNode" presStyleCnt="0"/>
      <dgm:spPr/>
    </dgm:pt>
    <dgm:pt modelId="{3766ABD5-5A06-4ADB-9F84-7C90DF8B9918}" type="pres">
      <dgm:prSet presAssocID="{1F65F16A-2235-48AE-BC7F-9E333963580C}" presName="childRect" presStyleLbl="bgAcc1" presStyleIdx="5" presStyleCnt="8">
        <dgm:presLayoutVars>
          <dgm:bulletEnabled val="1"/>
        </dgm:presLayoutVars>
      </dgm:prSet>
      <dgm:spPr/>
    </dgm:pt>
    <dgm:pt modelId="{786D184B-359C-4AE4-BB0F-84BC460D99DB}" type="pres">
      <dgm:prSet presAssocID="{1F65F16A-2235-48AE-BC7F-9E333963580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6FB9BD5-53D0-4274-B0AD-5177F6AC798D}" type="pres">
      <dgm:prSet presAssocID="{1F65F16A-2235-48AE-BC7F-9E333963580C}" presName="parentRect" presStyleLbl="alignNode1" presStyleIdx="5" presStyleCnt="8"/>
      <dgm:spPr/>
    </dgm:pt>
    <dgm:pt modelId="{BE1FB28D-76A0-470B-AAC0-434162D0B8F9}" type="pres">
      <dgm:prSet presAssocID="{1F65F16A-2235-48AE-BC7F-9E333963580C}" presName="adorn" presStyleLbl="fgAccFollow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8D12A10-1636-41AB-A4EC-AAEC0D47D9A9}" type="pres">
      <dgm:prSet presAssocID="{1232612C-9FAD-4BD8-B82C-4E15442B77E4}" presName="sibTrans" presStyleLbl="sibTrans2D1" presStyleIdx="0" presStyleCnt="0"/>
      <dgm:spPr/>
    </dgm:pt>
    <dgm:pt modelId="{8FDE9279-1572-40D6-9C1B-7A8952BECD5E}" type="pres">
      <dgm:prSet presAssocID="{89562E5E-500E-43A5-BC02-A8D1401765A2}" presName="compNode" presStyleCnt="0"/>
      <dgm:spPr/>
    </dgm:pt>
    <dgm:pt modelId="{D57FBC76-A730-41CC-951F-1725E2D6B245}" type="pres">
      <dgm:prSet presAssocID="{89562E5E-500E-43A5-BC02-A8D1401765A2}" presName="childRect" presStyleLbl="bgAcc1" presStyleIdx="6" presStyleCnt="8">
        <dgm:presLayoutVars>
          <dgm:bulletEnabled val="1"/>
        </dgm:presLayoutVars>
      </dgm:prSet>
      <dgm:spPr/>
    </dgm:pt>
    <dgm:pt modelId="{9516915E-6D28-4A50-82C0-D248EE1DE52A}" type="pres">
      <dgm:prSet presAssocID="{89562E5E-500E-43A5-BC02-A8D1401765A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15C3D45-0E1E-4AFE-94A8-337F171C3B81}" type="pres">
      <dgm:prSet presAssocID="{89562E5E-500E-43A5-BC02-A8D1401765A2}" presName="parentRect" presStyleLbl="alignNode1" presStyleIdx="6" presStyleCnt="8"/>
      <dgm:spPr/>
    </dgm:pt>
    <dgm:pt modelId="{A6B7E05E-A32C-4E5A-9BC8-826567896732}" type="pres">
      <dgm:prSet presAssocID="{89562E5E-500E-43A5-BC02-A8D1401765A2}" presName="adorn" presStyleLbl="fgAccFollow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6159D20-12E0-4752-98CB-01F3A0869B5C}" type="pres">
      <dgm:prSet presAssocID="{167C5EFB-26B5-4C13-A633-0B09C9015585}" presName="sibTrans" presStyleLbl="sibTrans2D1" presStyleIdx="0" presStyleCnt="0"/>
      <dgm:spPr/>
    </dgm:pt>
    <dgm:pt modelId="{BCF27A80-4D58-4BD8-A504-47A7154E6FBA}" type="pres">
      <dgm:prSet presAssocID="{F7FA750A-4E22-4164-88F2-DF303C91E2ED}" presName="compNode" presStyleCnt="0"/>
      <dgm:spPr/>
    </dgm:pt>
    <dgm:pt modelId="{FC9E5B3F-D81F-4A55-814F-340491EE79B8}" type="pres">
      <dgm:prSet presAssocID="{F7FA750A-4E22-4164-88F2-DF303C91E2ED}" presName="childRect" presStyleLbl="bgAcc1" presStyleIdx="7" presStyleCnt="8">
        <dgm:presLayoutVars>
          <dgm:bulletEnabled val="1"/>
        </dgm:presLayoutVars>
      </dgm:prSet>
      <dgm:spPr/>
    </dgm:pt>
    <dgm:pt modelId="{EC265ED1-A811-46C5-9FA1-EFD661855255}" type="pres">
      <dgm:prSet presAssocID="{F7FA750A-4E22-4164-88F2-DF303C91E2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6085306-BC5E-4D64-BA7A-E3C6A9677B9B}" type="pres">
      <dgm:prSet presAssocID="{F7FA750A-4E22-4164-88F2-DF303C91E2ED}" presName="parentRect" presStyleLbl="alignNode1" presStyleIdx="7" presStyleCnt="8"/>
      <dgm:spPr/>
    </dgm:pt>
    <dgm:pt modelId="{115247C0-EE66-49FF-90D1-B076D4F43494}" type="pres">
      <dgm:prSet presAssocID="{F7FA750A-4E22-4164-88F2-DF303C91E2ED}" presName="adorn" presStyleLbl="fgAccFollow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3D4AA602-4D96-450F-92EB-B9C1CFBD853A}" type="presOf" srcId="{167C5EFB-26B5-4C13-A633-0B09C9015585}" destId="{96159D20-12E0-4752-98CB-01F3A0869B5C}" srcOrd="0" destOrd="0" presId="urn:microsoft.com/office/officeart/2005/8/layout/bList2#1"/>
    <dgm:cxn modelId="{4CC5DA04-0C5A-47DB-91DF-572E34D21231}" type="presOf" srcId="{F7FA750A-4E22-4164-88F2-DF303C91E2ED}" destId="{66085306-BC5E-4D64-BA7A-E3C6A9677B9B}" srcOrd="1" destOrd="0" presId="urn:microsoft.com/office/officeart/2005/8/layout/bList2#1"/>
    <dgm:cxn modelId="{6722D009-37D9-4513-ACA8-6E3641D6CF4D}" type="presOf" srcId="{7F0FEFF7-D457-4BAF-B64D-98CA542D3FD5}" destId="{50D59CC5-8F6B-42D0-BC45-D64E13193EE5}" srcOrd="0" destOrd="0" presId="urn:microsoft.com/office/officeart/2005/8/layout/bList2#1"/>
    <dgm:cxn modelId="{784AB710-C28D-4883-944B-2FACC265979A}" srcId="{FFEEEBFC-20E8-40C3-8785-93A908162993}" destId="{9C6D4D59-3D8F-4390-8B39-B4FAB063B20E}" srcOrd="0" destOrd="0" parTransId="{E11E356A-06E9-4FD9-BF64-28B8728DBE7B}" sibTransId="{07BF4828-8147-4A6E-AA29-CA82C5D339E9}"/>
    <dgm:cxn modelId="{279E2819-9F5A-498F-B66E-60C3C66739F6}" srcId="{6C17884B-DF3D-4978-9905-B0E4A91FA008}" destId="{AC206961-F28E-4AA0-9BFE-6F73B4841217}" srcOrd="0" destOrd="0" parTransId="{F17B2893-7254-41BB-AA21-0BB95B71C619}" sibTransId="{07DF5566-4E29-4204-A2E7-ED50BDBDA05C}"/>
    <dgm:cxn modelId="{66929A1A-ABA9-4FEE-872D-CA8894C1B314}" srcId="{A54025BD-C32B-4867-966C-E66A0528E9B5}" destId="{F1C1F0F4-F610-41E4-AED2-D643EC92DECD}" srcOrd="0" destOrd="0" parTransId="{DE7A8DF6-EF73-4D73-8259-0C4B5784C3DE}" sibTransId="{F1E70BA2-5C46-4F19-BAC3-3E1DDC6091A7}"/>
    <dgm:cxn modelId="{A7E97A1F-21C0-4118-A765-035EF6AC74C0}" type="presOf" srcId="{97DDCBB6-7D80-46A0-BDCA-50A2539617E6}" destId="{9BE53F1F-879E-44D4-B704-6E9CD94A91EC}" srcOrd="0" destOrd="0" presId="urn:microsoft.com/office/officeart/2005/8/layout/bList2#1"/>
    <dgm:cxn modelId="{2E333C23-A13D-4CB9-9F48-B3E892DE9992}" srcId="{6C17884B-DF3D-4978-9905-B0E4A91FA008}" destId="{1F65F16A-2235-48AE-BC7F-9E333963580C}" srcOrd="5" destOrd="0" parTransId="{AFA2430D-C1BF-409E-BBC6-8C9A7545F2CC}" sibTransId="{1232612C-9FAD-4BD8-B82C-4E15442B77E4}"/>
    <dgm:cxn modelId="{88E7782D-5A75-4E22-BAEC-6F7F777D2EDA}" type="presOf" srcId="{F8B3352E-92F5-48F5-810D-8CE97DD232E0}" destId="{852F3EEC-5128-4545-84D8-0FB5F3633F09}" srcOrd="0" destOrd="2" presId="urn:microsoft.com/office/officeart/2005/8/layout/bList2#1"/>
    <dgm:cxn modelId="{51CA2931-9411-468D-B4CF-5B927A9A2E9E}" srcId="{6C17884B-DF3D-4978-9905-B0E4A91FA008}" destId="{89562E5E-500E-43A5-BC02-A8D1401765A2}" srcOrd="6" destOrd="0" parTransId="{2EE7DAB8-7E74-4FCA-A53C-927B09E2797F}" sibTransId="{167C5EFB-26B5-4C13-A633-0B09C9015585}"/>
    <dgm:cxn modelId="{52B2EC33-FD76-42D2-844B-A370E6782035}" srcId="{AC206961-F28E-4AA0-9BFE-6F73B4841217}" destId="{820FE507-4EFB-41B9-88E8-6702542FF112}" srcOrd="0" destOrd="0" parTransId="{E493FADC-AAA7-4F16-BA4E-22946AB53098}" sibTransId="{67C22AC0-52F2-483E-8442-6F62A38D55BF}"/>
    <dgm:cxn modelId="{C06FE63C-31CD-4A31-8137-9521DDDA41D4}" type="presOf" srcId="{13100BD3-8122-43E7-97BC-D53127EF0CA4}" destId="{FC9E5B3F-D81F-4A55-814F-340491EE79B8}" srcOrd="0" destOrd="0" presId="urn:microsoft.com/office/officeart/2005/8/layout/bList2#1"/>
    <dgm:cxn modelId="{57CA7B3F-333C-408A-9B38-F353E2CE75DE}" type="presOf" srcId="{BA08F462-1807-478A-AC12-83083FA3D121}" destId="{4C6ACFC4-F057-401C-8A32-1C7750FC5FAE}" srcOrd="0" destOrd="0" presId="urn:microsoft.com/office/officeart/2005/8/layout/bList2#1"/>
    <dgm:cxn modelId="{C273BD5E-722F-4735-80B3-EE24597C1755}" type="presOf" srcId="{677A0050-B49F-44D8-B182-7D053A0DA41A}" destId="{D57FBC76-A730-41CC-951F-1725E2D6B245}" srcOrd="0" destOrd="1" presId="urn:microsoft.com/office/officeart/2005/8/layout/bList2#1"/>
    <dgm:cxn modelId="{683AF860-9087-49DB-828E-ADF5E444A0D0}" type="presOf" srcId="{07DF5566-4E29-4204-A2E7-ED50BDBDA05C}" destId="{6A2A0EBB-45A0-408E-916D-7AF13813821E}" srcOrd="0" destOrd="0" presId="urn:microsoft.com/office/officeart/2005/8/layout/bList2#1"/>
    <dgm:cxn modelId="{6AE66C49-E021-4C32-BF8A-93BEE49952D1}" srcId="{89562E5E-500E-43A5-BC02-A8D1401765A2}" destId="{A6313E25-9C32-4AB2-B966-A2C9D0B7A261}" srcOrd="0" destOrd="0" parTransId="{26503A8E-262C-44A0-9F48-4DAA3A08BBB1}" sibTransId="{ED42D1FD-D162-46D6-86D7-B29FE6F684D1}"/>
    <dgm:cxn modelId="{27BC6E4A-10A7-4C60-856F-003A1FCF01E0}" srcId="{6C17884B-DF3D-4978-9905-B0E4A91FA008}" destId="{9AC9227F-598E-4EF4-9A43-198C37B4D9C9}" srcOrd="4" destOrd="0" parTransId="{CFEAF0B9-B83B-48C7-BE73-8D238680B3A2}" sibTransId="{3AC9FB50-468F-42B3-B4F2-602A2AAD530F}"/>
    <dgm:cxn modelId="{0A6E644E-660D-47F3-87D9-2A034B8C6730}" srcId="{97DDCBB6-7D80-46A0-BDCA-50A2539617E6}" destId="{01043D09-EB97-47C2-BE14-DC9D4AD82631}" srcOrd="1" destOrd="0" parTransId="{90092477-07E0-4DF2-88F9-02E4AAA1CDEC}" sibTransId="{31936D93-63CC-46C7-9CD7-3AFCD4C590AC}"/>
    <dgm:cxn modelId="{36027E70-6AFF-4635-96D5-90CDC3D84341}" type="presOf" srcId="{F7FA750A-4E22-4164-88F2-DF303C91E2ED}" destId="{EC265ED1-A811-46C5-9FA1-EFD661855255}" srcOrd="0" destOrd="0" presId="urn:microsoft.com/office/officeart/2005/8/layout/bList2#1"/>
    <dgm:cxn modelId="{88E18F73-90A5-4296-9D5E-2175C1A634BB}" type="presOf" srcId="{89562E5E-500E-43A5-BC02-A8D1401765A2}" destId="{515C3D45-0E1E-4AFE-94A8-337F171C3B81}" srcOrd="1" destOrd="0" presId="urn:microsoft.com/office/officeart/2005/8/layout/bList2#1"/>
    <dgm:cxn modelId="{F90D2057-DF46-495F-88E0-0B6DFC731CE3}" type="presOf" srcId="{AC206961-F28E-4AA0-9BFE-6F73B4841217}" destId="{2C4C7353-877B-46A8-9AF8-8273AE7167A0}" srcOrd="1" destOrd="0" presId="urn:microsoft.com/office/officeart/2005/8/layout/bList2#1"/>
    <dgm:cxn modelId="{28451358-CFD9-480E-BB6E-4468DC34D97A}" type="presOf" srcId="{A6313E25-9C32-4AB2-B966-A2C9D0B7A261}" destId="{D57FBC76-A730-41CC-951F-1725E2D6B245}" srcOrd="0" destOrd="0" presId="urn:microsoft.com/office/officeart/2005/8/layout/bList2#1"/>
    <dgm:cxn modelId="{B769D158-2A69-4431-8970-EEFD1851ED99}" type="presOf" srcId="{F1C1F0F4-F610-41E4-AED2-D643EC92DECD}" destId="{DDDD91C2-13C1-4172-A103-8324EEBCC84A}" srcOrd="0" destOrd="0" presId="urn:microsoft.com/office/officeart/2005/8/layout/bList2#1"/>
    <dgm:cxn modelId="{6A51475A-09B9-47E2-AFBA-343BA8A5901D}" type="presOf" srcId="{9AC9227F-598E-4EF4-9A43-198C37B4D9C9}" destId="{B8660C1A-64C9-4884-BB0C-E1B26F7B418C}" srcOrd="0" destOrd="0" presId="urn:microsoft.com/office/officeart/2005/8/layout/bList2#1"/>
    <dgm:cxn modelId="{0F1E407B-45DF-440C-B46A-F961E53E71C1}" type="presOf" srcId="{9C6D4D59-3D8F-4390-8B39-B4FAB063B20E}" destId="{028DAD99-33AB-4DBF-86B0-65659F046853}" srcOrd="0" destOrd="0" presId="urn:microsoft.com/office/officeart/2005/8/layout/bList2#1"/>
    <dgm:cxn modelId="{36970E84-3AAE-42D6-B981-315FF73047BC}" type="presOf" srcId="{1232612C-9FAD-4BD8-B82C-4E15442B77E4}" destId="{08D12A10-1636-41AB-A4EC-AAEC0D47D9A9}" srcOrd="0" destOrd="0" presId="urn:microsoft.com/office/officeart/2005/8/layout/bList2#1"/>
    <dgm:cxn modelId="{62EB9485-CB3E-42E2-A882-822B9CE05112}" srcId="{97DDCBB6-7D80-46A0-BDCA-50A2539617E6}" destId="{23A0F61B-6543-4CBE-BDF3-82C915382D50}" srcOrd="0" destOrd="0" parTransId="{7B6226D9-86A2-42F9-B2E2-BFFDDDD8F806}" sibTransId="{0EC00AF8-D367-401A-B5F1-FE2C10019A24}"/>
    <dgm:cxn modelId="{D47CEA86-07C6-49E6-9E5D-C82BE29CB92D}" srcId="{6C17884B-DF3D-4978-9905-B0E4A91FA008}" destId="{FFEEEBFC-20E8-40C3-8785-93A908162993}" srcOrd="1" destOrd="0" parTransId="{0C0CE130-CEF4-4386-ADCC-67D4E8D85983}" sibTransId="{9BEEAB77-F8AA-438E-A1F8-64C3AD939061}"/>
    <dgm:cxn modelId="{B972388D-554D-49F1-B231-4710125BC64A}" type="presOf" srcId="{A54025BD-C32B-4867-966C-E66A0528E9B5}" destId="{CD779161-DA9A-4758-AD77-A2DC4434C17D}" srcOrd="0" destOrd="0" presId="urn:microsoft.com/office/officeart/2005/8/layout/bList2#1"/>
    <dgm:cxn modelId="{3296C992-D7AF-42C4-9806-DE9078911356}" type="presOf" srcId="{A54025BD-C32B-4867-966C-E66A0528E9B5}" destId="{701CF7FC-BBCB-4946-B133-F0D5D0819B87}" srcOrd="1" destOrd="0" presId="urn:microsoft.com/office/officeart/2005/8/layout/bList2#1"/>
    <dgm:cxn modelId="{6534AF9D-C0A7-4961-90A8-668513F384A3}" srcId="{89562E5E-500E-43A5-BC02-A8D1401765A2}" destId="{677A0050-B49F-44D8-B182-7D053A0DA41A}" srcOrd="1" destOrd="0" parTransId="{3EF599BF-1FC2-48F0-92C2-F84E9D7233DA}" sibTransId="{2181C0CA-B51D-4284-8A9C-8C87A696E144}"/>
    <dgm:cxn modelId="{5E47B79F-ED32-49A6-ACF0-05712CED6D0B}" type="presOf" srcId="{904D15F8-627B-48F1-8A91-5C59D372ADB5}" destId="{8FEE830E-1A83-4681-8609-29DE3EF3A410}" srcOrd="0" destOrd="0" presId="urn:microsoft.com/office/officeart/2005/8/layout/bList2#1"/>
    <dgm:cxn modelId="{959884A6-E0DE-439F-AC48-50BF90140DD7}" type="presOf" srcId="{9BEEAB77-F8AA-438E-A1F8-64C3AD939061}" destId="{E6357DDB-6597-4D60-BA18-038F7EF9CBA5}" srcOrd="0" destOrd="0" presId="urn:microsoft.com/office/officeart/2005/8/layout/bList2#1"/>
    <dgm:cxn modelId="{9ABE3AA8-A3B6-4A07-A626-ECAF841F1243}" type="presOf" srcId="{6C17884B-DF3D-4978-9905-B0E4A91FA008}" destId="{6C4E6CF3-531D-49ED-8F8B-01E2FE9E810B}" srcOrd="0" destOrd="0" presId="urn:microsoft.com/office/officeart/2005/8/layout/bList2#1"/>
    <dgm:cxn modelId="{A13607A9-E05C-4232-B21A-DE7B69390F95}" type="presOf" srcId="{9B1CDCC2-18FA-426D-90FD-57380CF173FA}" destId="{3766ABD5-5A06-4ADB-9F84-7C90DF8B9918}" srcOrd="0" destOrd="0" presId="urn:microsoft.com/office/officeart/2005/8/layout/bList2#1"/>
    <dgm:cxn modelId="{EAF418A9-A19B-4152-A74B-531678334DD9}" type="presOf" srcId="{820FE507-4EFB-41B9-88E8-6702542FF112}" destId="{7099EB4A-49C0-4671-9948-CDD9F33FB828}" srcOrd="0" destOrd="0" presId="urn:microsoft.com/office/officeart/2005/8/layout/bList2#1"/>
    <dgm:cxn modelId="{31FFD1AF-0471-4E1C-849D-532AFAD57A51}" type="presOf" srcId="{23A0F61B-6543-4CBE-BDF3-82C915382D50}" destId="{852F3EEC-5128-4545-84D8-0FB5F3633F09}" srcOrd="0" destOrd="0" presId="urn:microsoft.com/office/officeart/2005/8/layout/bList2#1"/>
    <dgm:cxn modelId="{8D739DB3-EE10-4E22-B58E-703CBCA03F39}" srcId="{F7FA750A-4E22-4164-88F2-DF303C91E2ED}" destId="{13100BD3-8122-43E7-97BC-D53127EF0CA4}" srcOrd="0" destOrd="0" parTransId="{FDD821A3-03C6-4B64-9376-FAC7731119A2}" sibTransId="{E0030034-3146-42C5-8626-99AAB858C007}"/>
    <dgm:cxn modelId="{A3B3ECB7-B5ED-4A90-B58F-29EE38D57E37}" type="presOf" srcId="{1F65F16A-2235-48AE-BC7F-9E333963580C}" destId="{786D184B-359C-4AE4-BB0F-84BC460D99DB}" srcOrd="0" destOrd="0" presId="urn:microsoft.com/office/officeart/2005/8/layout/bList2#1"/>
    <dgm:cxn modelId="{426C4ABB-CC1A-41F2-B2C3-3C9EC85A7B46}" type="presOf" srcId="{3AC9FB50-468F-42B3-B4F2-602A2AAD530F}" destId="{554C6CAF-3C37-4CAE-88DB-0501B4F729C0}" srcOrd="0" destOrd="0" presId="urn:microsoft.com/office/officeart/2005/8/layout/bList2#1"/>
    <dgm:cxn modelId="{4EF785BC-7308-41C4-8005-94B33C7BE642}" type="presOf" srcId="{01043D09-EB97-47C2-BE14-DC9D4AD82631}" destId="{852F3EEC-5128-4545-84D8-0FB5F3633F09}" srcOrd="0" destOrd="1" presId="urn:microsoft.com/office/officeart/2005/8/layout/bList2#1"/>
    <dgm:cxn modelId="{C9C7D0BE-5056-4A41-9932-311AC765BF55}" srcId="{97DDCBB6-7D80-46A0-BDCA-50A2539617E6}" destId="{F8B3352E-92F5-48F5-810D-8CE97DD232E0}" srcOrd="2" destOrd="0" parTransId="{53448044-F1E1-4CCC-AD13-B71470820B82}" sibTransId="{0F7E8382-935F-4FB0-8D60-E4A930C97BE3}"/>
    <dgm:cxn modelId="{419A7AC6-93C6-4AC7-843E-DC4AAD529BE1}" srcId="{9AC9227F-598E-4EF4-9A43-198C37B4D9C9}" destId="{BA08F462-1807-478A-AC12-83083FA3D121}" srcOrd="0" destOrd="0" parTransId="{4E515E9A-C6C6-4FEF-ACE4-B075FEAC1CF3}" sibTransId="{4112A23D-3258-44DC-B6ED-875748C71DC0}"/>
    <dgm:cxn modelId="{D20143C9-8CD9-4605-8768-80315AEC8D62}" type="presOf" srcId="{9AC9227F-598E-4EF4-9A43-198C37B4D9C9}" destId="{9D1A6BAD-1C96-4A08-A10D-13D01B4C0676}" srcOrd="1" destOrd="0" presId="urn:microsoft.com/office/officeart/2005/8/layout/bList2#1"/>
    <dgm:cxn modelId="{0BB7C0CB-8FDA-4FBD-9490-002C2CB0C1BC}" type="presOf" srcId="{89562E5E-500E-43A5-BC02-A8D1401765A2}" destId="{9516915E-6D28-4A50-82C0-D248EE1DE52A}" srcOrd="0" destOrd="0" presId="urn:microsoft.com/office/officeart/2005/8/layout/bList2#1"/>
    <dgm:cxn modelId="{BA9D37D0-EB97-49BA-A238-1F2940C3F601}" type="presOf" srcId="{AC206961-F28E-4AA0-9BFE-6F73B4841217}" destId="{27BF9EAF-C310-4CBD-8C47-371125109BCB}" srcOrd="0" destOrd="0" presId="urn:microsoft.com/office/officeart/2005/8/layout/bList2#1"/>
    <dgm:cxn modelId="{0C7AB3D3-C5F8-4103-9147-981D0E370B1B}" srcId="{1F65F16A-2235-48AE-BC7F-9E333963580C}" destId="{9B1CDCC2-18FA-426D-90FD-57380CF173FA}" srcOrd="0" destOrd="0" parTransId="{802C628B-F2EE-4EE5-B47D-AD9336533E08}" sibTransId="{99C81076-27A1-4827-B8B2-806DE10CE225}"/>
    <dgm:cxn modelId="{726220DE-47DA-4AA3-B498-DFF25AF0702B}" srcId="{6C17884B-DF3D-4978-9905-B0E4A91FA008}" destId="{97DDCBB6-7D80-46A0-BDCA-50A2539617E6}" srcOrd="3" destOrd="0" parTransId="{A7829412-7E78-471E-9146-48CE9F9C603D}" sibTransId="{904D15F8-627B-48F1-8A91-5C59D372ADB5}"/>
    <dgm:cxn modelId="{8FFC33DE-D5A3-4B63-AB24-DA5E16BBF798}" srcId="{6C17884B-DF3D-4978-9905-B0E4A91FA008}" destId="{A54025BD-C32B-4867-966C-E66A0528E9B5}" srcOrd="2" destOrd="0" parTransId="{79D2DB30-CD69-45F4-9A68-D32C4000520F}" sibTransId="{7F0FEFF7-D457-4BAF-B64D-98CA542D3FD5}"/>
    <dgm:cxn modelId="{E96A40E4-346D-4CEE-B857-FB231A35AC36}" srcId="{6C17884B-DF3D-4978-9905-B0E4A91FA008}" destId="{F7FA750A-4E22-4164-88F2-DF303C91E2ED}" srcOrd="7" destOrd="0" parTransId="{CB7D71A7-F05C-4066-8064-A42B854B5E3C}" sibTransId="{E17F7967-2C97-4BAF-90D5-F7183F9656F9}"/>
    <dgm:cxn modelId="{BDAB27E8-CB72-45CC-9841-C2127E20D2C0}" type="presOf" srcId="{1F65F16A-2235-48AE-BC7F-9E333963580C}" destId="{E6FB9BD5-53D0-4274-B0AD-5177F6AC798D}" srcOrd="1" destOrd="0" presId="urn:microsoft.com/office/officeart/2005/8/layout/bList2#1"/>
    <dgm:cxn modelId="{851B5CF4-C786-43BD-A686-AD8BC440C21F}" type="presOf" srcId="{FFEEEBFC-20E8-40C3-8785-93A908162993}" destId="{83E23A86-046B-41E3-A02D-7C112B8431C8}" srcOrd="1" destOrd="0" presId="urn:microsoft.com/office/officeart/2005/8/layout/bList2#1"/>
    <dgm:cxn modelId="{EAD031F5-1204-4E76-91A2-531169238FD8}" type="presOf" srcId="{FFEEEBFC-20E8-40C3-8785-93A908162993}" destId="{00DE7FC4-53F9-4295-88EC-4831DF7BFD5D}" srcOrd="0" destOrd="0" presId="urn:microsoft.com/office/officeart/2005/8/layout/bList2#1"/>
    <dgm:cxn modelId="{46E6EBF5-7E77-4603-BA07-FC552F88FE99}" type="presOf" srcId="{97DDCBB6-7D80-46A0-BDCA-50A2539617E6}" destId="{95C73C48-2329-49AF-9A59-95899087013A}" srcOrd="1" destOrd="0" presId="urn:microsoft.com/office/officeart/2005/8/layout/bList2#1"/>
    <dgm:cxn modelId="{C4DCEFED-E2AF-4DE1-83EC-95150B209BB5}" type="presParOf" srcId="{6C4E6CF3-531D-49ED-8F8B-01E2FE9E810B}" destId="{02AF0409-DC30-44C9-87F7-BF62F9E6DADD}" srcOrd="0" destOrd="0" presId="urn:microsoft.com/office/officeart/2005/8/layout/bList2#1"/>
    <dgm:cxn modelId="{AFF13660-C410-4B3A-A7CD-54138606484D}" type="presParOf" srcId="{02AF0409-DC30-44C9-87F7-BF62F9E6DADD}" destId="{7099EB4A-49C0-4671-9948-CDD9F33FB828}" srcOrd="0" destOrd="0" presId="urn:microsoft.com/office/officeart/2005/8/layout/bList2#1"/>
    <dgm:cxn modelId="{010321F6-422B-4346-B101-7682BFE516E1}" type="presParOf" srcId="{02AF0409-DC30-44C9-87F7-BF62F9E6DADD}" destId="{27BF9EAF-C310-4CBD-8C47-371125109BCB}" srcOrd="1" destOrd="0" presId="urn:microsoft.com/office/officeart/2005/8/layout/bList2#1"/>
    <dgm:cxn modelId="{0AFE0A36-1878-4E39-8583-15EE08CE6149}" type="presParOf" srcId="{02AF0409-DC30-44C9-87F7-BF62F9E6DADD}" destId="{2C4C7353-877B-46A8-9AF8-8273AE7167A0}" srcOrd="2" destOrd="0" presId="urn:microsoft.com/office/officeart/2005/8/layout/bList2#1"/>
    <dgm:cxn modelId="{36E73799-8032-4D7C-8B89-041C99DBE6C1}" type="presParOf" srcId="{02AF0409-DC30-44C9-87F7-BF62F9E6DADD}" destId="{60A03FB3-7D14-4023-A1F4-DA07E37472CE}" srcOrd="3" destOrd="0" presId="urn:microsoft.com/office/officeart/2005/8/layout/bList2#1"/>
    <dgm:cxn modelId="{70BD69B2-04A3-4C82-B6FD-3D59EB381919}" type="presParOf" srcId="{6C4E6CF3-531D-49ED-8F8B-01E2FE9E810B}" destId="{6A2A0EBB-45A0-408E-916D-7AF13813821E}" srcOrd="1" destOrd="0" presId="urn:microsoft.com/office/officeart/2005/8/layout/bList2#1"/>
    <dgm:cxn modelId="{E998AB2F-4247-4242-8CE1-5A56D556B41D}" type="presParOf" srcId="{6C4E6CF3-531D-49ED-8F8B-01E2FE9E810B}" destId="{A60BEA8A-7597-4D4F-A4ED-C3BF9EC91CEA}" srcOrd="2" destOrd="0" presId="urn:microsoft.com/office/officeart/2005/8/layout/bList2#1"/>
    <dgm:cxn modelId="{64473A96-18F0-4A6E-8C6C-FBF95FCE1A43}" type="presParOf" srcId="{A60BEA8A-7597-4D4F-A4ED-C3BF9EC91CEA}" destId="{028DAD99-33AB-4DBF-86B0-65659F046853}" srcOrd="0" destOrd="0" presId="urn:microsoft.com/office/officeart/2005/8/layout/bList2#1"/>
    <dgm:cxn modelId="{414C957F-ECB4-46D3-8891-9F9583EA371B}" type="presParOf" srcId="{A60BEA8A-7597-4D4F-A4ED-C3BF9EC91CEA}" destId="{00DE7FC4-53F9-4295-88EC-4831DF7BFD5D}" srcOrd="1" destOrd="0" presId="urn:microsoft.com/office/officeart/2005/8/layout/bList2#1"/>
    <dgm:cxn modelId="{04A17AA5-0238-4D86-96F8-72E7DFAA2A46}" type="presParOf" srcId="{A60BEA8A-7597-4D4F-A4ED-C3BF9EC91CEA}" destId="{83E23A86-046B-41E3-A02D-7C112B8431C8}" srcOrd="2" destOrd="0" presId="urn:microsoft.com/office/officeart/2005/8/layout/bList2#1"/>
    <dgm:cxn modelId="{F3DFF603-E2D0-4615-BE6F-7C07814D8C36}" type="presParOf" srcId="{A60BEA8A-7597-4D4F-A4ED-C3BF9EC91CEA}" destId="{0791563B-D240-46D3-B652-EA5C697B904C}" srcOrd="3" destOrd="0" presId="urn:microsoft.com/office/officeart/2005/8/layout/bList2#1"/>
    <dgm:cxn modelId="{3041352D-6D94-449D-A992-82B43B518B44}" type="presParOf" srcId="{6C4E6CF3-531D-49ED-8F8B-01E2FE9E810B}" destId="{E6357DDB-6597-4D60-BA18-038F7EF9CBA5}" srcOrd="3" destOrd="0" presId="urn:microsoft.com/office/officeart/2005/8/layout/bList2#1"/>
    <dgm:cxn modelId="{D8AA18C8-DF86-4E44-8CA1-B40861535106}" type="presParOf" srcId="{6C4E6CF3-531D-49ED-8F8B-01E2FE9E810B}" destId="{F8424153-627F-47F1-AB81-8841568C03BD}" srcOrd="4" destOrd="0" presId="urn:microsoft.com/office/officeart/2005/8/layout/bList2#1"/>
    <dgm:cxn modelId="{96E554A0-243B-4936-8E12-E3D528A84450}" type="presParOf" srcId="{F8424153-627F-47F1-AB81-8841568C03BD}" destId="{DDDD91C2-13C1-4172-A103-8324EEBCC84A}" srcOrd="0" destOrd="0" presId="urn:microsoft.com/office/officeart/2005/8/layout/bList2#1"/>
    <dgm:cxn modelId="{420BC1CE-ACCF-4C05-97AD-846E9A39955C}" type="presParOf" srcId="{F8424153-627F-47F1-AB81-8841568C03BD}" destId="{CD779161-DA9A-4758-AD77-A2DC4434C17D}" srcOrd="1" destOrd="0" presId="urn:microsoft.com/office/officeart/2005/8/layout/bList2#1"/>
    <dgm:cxn modelId="{B35B6827-FA81-4940-8319-EBBABD2173FD}" type="presParOf" srcId="{F8424153-627F-47F1-AB81-8841568C03BD}" destId="{701CF7FC-BBCB-4946-B133-F0D5D0819B87}" srcOrd="2" destOrd="0" presId="urn:microsoft.com/office/officeart/2005/8/layout/bList2#1"/>
    <dgm:cxn modelId="{1A9BE9C4-BC85-4057-B18E-E122975A46EA}" type="presParOf" srcId="{F8424153-627F-47F1-AB81-8841568C03BD}" destId="{87B1AD90-BF53-48C6-BC5B-6A8724987B2D}" srcOrd="3" destOrd="0" presId="urn:microsoft.com/office/officeart/2005/8/layout/bList2#1"/>
    <dgm:cxn modelId="{8FF5C83B-DC26-48B3-8679-BF130004DAAE}" type="presParOf" srcId="{6C4E6CF3-531D-49ED-8F8B-01E2FE9E810B}" destId="{50D59CC5-8F6B-42D0-BC45-D64E13193EE5}" srcOrd="5" destOrd="0" presId="urn:microsoft.com/office/officeart/2005/8/layout/bList2#1"/>
    <dgm:cxn modelId="{194FEB7F-CEDA-4036-BEE0-7FA1A1C94227}" type="presParOf" srcId="{6C4E6CF3-531D-49ED-8F8B-01E2FE9E810B}" destId="{79A2C473-FBBC-4C4A-8500-A74D836C1047}" srcOrd="6" destOrd="0" presId="urn:microsoft.com/office/officeart/2005/8/layout/bList2#1"/>
    <dgm:cxn modelId="{453D4A50-FC7C-4D60-B8A3-B54F37C21795}" type="presParOf" srcId="{79A2C473-FBBC-4C4A-8500-A74D836C1047}" destId="{852F3EEC-5128-4545-84D8-0FB5F3633F09}" srcOrd="0" destOrd="0" presId="urn:microsoft.com/office/officeart/2005/8/layout/bList2#1"/>
    <dgm:cxn modelId="{EAA08CA1-0F38-4E15-B2E8-50C499D6CC87}" type="presParOf" srcId="{79A2C473-FBBC-4C4A-8500-A74D836C1047}" destId="{9BE53F1F-879E-44D4-B704-6E9CD94A91EC}" srcOrd="1" destOrd="0" presId="urn:microsoft.com/office/officeart/2005/8/layout/bList2#1"/>
    <dgm:cxn modelId="{8E5535DC-B0FA-467C-8FB4-71E3C41AAD01}" type="presParOf" srcId="{79A2C473-FBBC-4C4A-8500-A74D836C1047}" destId="{95C73C48-2329-49AF-9A59-95899087013A}" srcOrd="2" destOrd="0" presId="urn:microsoft.com/office/officeart/2005/8/layout/bList2#1"/>
    <dgm:cxn modelId="{ABA2CCBA-6B08-4822-A057-8B12443BD33A}" type="presParOf" srcId="{79A2C473-FBBC-4C4A-8500-A74D836C1047}" destId="{75B06575-D7D3-4C0B-88DC-0E2E54421934}" srcOrd="3" destOrd="0" presId="urn:microsoft.com/office/officeart/2005/8/layout/bList2#1"/>
    <dgm:cxn modelId="{DF92C923-A1AF-48BC-A698-B11ECF6B0D7F}" type="presParOf" srcId="{6C4E6CF3-531D-49ED-8F8B-01E2FE9E810B}" destId="{8FEE830E-1A83-4681-8609-29DE3EF3A410}" srcOrd="7" destOrd="0" presId="urn:microsoft.com/office/officeart/2005/8/layout/bList2#1"/>
    <dgm:cxn modelId="{58E53A59-5CFE-40D1-BD9D-3BBD206C7BD5}" type="presParOf" srcId="{6C4E6CF3-531D-49ED-8F8B-01E2FE9E810B}" destId="{EBBE4C02-67B9-4C58-99F5-5626328448E7}" srcOrd="8" destOrd="0" presId="urn:microsoft.com/office/officeart/2005/8/layout/bList2#1"/>
    <dgm:cxn modelId="{EC95741B-FE6D-4FE5-84DD-34BF1FD9A88C}" type="presParOf" srcId="{EBBE4C02-67B9-4C58-99F5-5626328448E7}" destId="{4C6ACFC4-F057-401C-8A32-1C7750FC5FAE}" srcOrd="0" destOrd="0" presId="urn:microsoft.com/office/officeart/2005/8/layout/bList2#1"/>
    <dgm:cxn modelId="{AACA288E-5D35-4E76-B558-94E573C68B4E}" type="presParOf" srcId="{EBBE4C02-67B9-4C58-99F5-5626328448E7}" destId="{B8660C1A-64C9-4884-BB0C-E1B26F7B418C}" srcOrd="1" destOrd="0" presId="urn:microsoft.com/office/officeart/2005/8/layout/bList2#1"/>
    <dgm:cxn modelId="{70154836-E6F0-47CF-B688-41C804FD85CD}" type="presParOf" srcId="{EBBE4C02-67B9-4C58-99F5-5626328448E7}" destId="{9D1A6BAD-1C96-4A08-A10D-13D01B4C0676}" srcOrd="2" destOrd="0" presId="urn:microsoft.com/office/officeart/2005/8/layout/bList2#1"/>
    <dgm:cxn modelId="{EFAF4F39-5B8E-462F-82D2-5C1952FEFF84}" type="presParOf" srcId="{EBBE4C02-67B9-4C58-99F5-5626328448E7}" destId="{7032E2D2-3842-452F-886E-A4FAEB237399}" srcOrd="3" destOrd="0" presId="urn:microsoft.com/office/officeart/2005/8/layout/bList2#1"/>
    <dgm:cxn modelId="{747E4EAE-39FA-4009-A8C0-ED5E49787C25}" type="presParOf" srcId="{6C4E6CF3-531D-49ED-8F8B-01E2FE9E810B}" destId="{554C6CAF-3C37-4CAE-88DB-0501B4F729C0}" srcOrd="9" destOrd="0" presId="urn:microsoft.com/office/officeart/2005/8/layout/bList2#1"/>
    <dgm:cxn modelId="{8752ED91-5235-429D-93CB-39AEC74F0DB9}" type="presParOf" srcId="{6C4E6CF3-531D-49ED-8F8B-01E2FE9E810B}" destId="{12680C4E-C270-4661-AD47-755736AA9C78}" srcOrd="10" destOrd="0" presId="urn:microsoft.com/office/officeart/2005/8/layout/bList2#1"/>
    <dgm:cxn modelId="{6B6309F5-ADDE-4A83-97D3-04E13FBE17A2}" type="presParOf" srcId="{12680C4E-C270-4661-AD47-755736AA9C78}" destId="{3766ABD5-5A06-4ADB-9F84-7C90DF8B9918}" srcOrd="0" destOrd="0" presId="urn:microsoft.com/office/officeart/2005/8/layout/bList2#1"/>
    <dgm:cxn modelId="{DBC95722-2AA2-40F5-8953-EA27BD36E97A}" type="presParOf" srcId="{12680C4E-C270-4661-AD47-755736AA9C78}" destId="{786D184B-359C-4AE4-BB0F-84BC460D99DB}" srcOrd="1" destOrd="0" presId="urn:microsoft.com/office/officeart/2005/8/layout/bList2#1"/>
    <dgm:cxn modelId="{370E0C4E-4CB5-403A-9AB8-4D3177E79923}" type="presParOf" srcId="{12680C4E-C270-4661-AD47-755736AA9C78}" destId="{E6FB9BD5-53D0-4274-B0AD-5177F6AC798D}" srcOrd="2" destOrd="0" presId="urn:microsoft.com/office/officeart/2005/8/layout/bList2#1"/>
    <dgm:cxn modelId="{8DEA05A3-DF68-46D9-A023-97143C404791}" type="presParOf" srcId="{12680C4E-C270-4661-AD47-755736AA9C78}" destId="{BE1FB28D-76A0-470B-AAC0-434162D0B8F9}" srcOrd="3" destOrd="0" presId="urn:microsoft.com/office/officeart/2005/8/layout/bList2#1"/>
    <dgm:cxn modelId="{E6648A1E-1CC0-40AC-976A-A498C54B9479}" type="presParOf" srcId="{6C4E6CF3-531D-49ED-8F8B-01E2FE9E810B}" destId="{08D12A10-1636-41AB-A4EC-AAEC0D47D9A9}" srcOrd="11" destOrd="0" presId="urn:microsoft.com/office/officeart/2005/8/layout/bList2#1"/>
    <dgm:cxn modelId="{6FA6BAA5-474F-43F6-8985-CD3BBE1E6F99}" type="presParOf" srcId="{6C4E6CF3-531D-49ED-8F8B-01E2FE9E810B}" destId="{8FDE9279-1572-40D6-9C1B-7A8952BECD5E}" srcOrd="12" destOrd="0" presId="urn:microsoft.com/office/officeart/2005/8/layout/bList2#1"/>
    <dgm:cxn modelId="{061FC530-3AB0-4A9D-9ABF-7BD82F7836B8}" type="presParOf" srcId="{8FDE9279-1572-40D6-9C1B-7A8952BECD5E}" destId="{D57FBC76-A730-41CC-951F-1725E2D6B245}" srcOrd="0" destOrd="0" presId="urn:microsoft.com/office/officeart/2005/8/layout/bList2#1"/>
    <dgm:cxn modelId="{0E2D7F19-C8F0-4FE6-8317-CE9C059C0CA0}" type="presParOf" srcId="{8FDE9279-1572-40D6-9C1B-7A8952BECD5E}" destId="{9516915E-6D28-4A50-82C0-D248EE1DE52A}" srcOrd="1" destOrd="0" presId="urn:microsoft.com/office/officeart/2005/8/layout/bList2#1"/>
    <dgm:cxn modelId="{7D6DDF9E-BCC9-4AB2-9034-13AA41E47AE1}" type="presParOf" srcId="{8FDE9279-1572-40D6-9C1B-7A8952BECD5E}" destId="{515C3D45-0E1E-4AFE-94A8-337F171C3B81}" srcOrd="2" destOrd="0" presId="urn:microsoft.com/office/officeart/2005/8/layout/bList2#1"/>
    <dgm:cxn modelId="{1F8722A1-585F-450A-9D6E-3B6568A78C2E}" type="presParOf" srcId="{8FDE9279-1572-40D6-9C1B-7A8952BECD5E}" destId="{A6B7E05E-A32C-4E5A-9BC8-826567896732}" srcOrd="3" destOrd="0" presId="urn:microsoft.com/office/officeart/2005/8/layout/bList2#1"/>
    <dgm:cxn modelId="{0F98E6CD-48C5-480B-A83D-C6777E95C904}" type="presParOf" srcId="{6C4E6CF3-531D-49ED-8F8B-01E2FE9E810B}" destId="{96159D20-12E0-4752-98CB-01F3A0869B5C}" srcOrd="13" destOrd="0" presId="urn:microsoft.com/office/officeart/2005/8/layout/bList2#1"/>
    <dgm:cxn modelId="{51485FB6-17BC-4190-9127-C2A6D0855EA5}" type="presParOf" srcId="{6C4E6CF3-531D-49ED-8F8B-01E2FE9E810B}" destId="{BCF27A80-4D58-4BD8-A504-47A7154E6FBA}" srcOrd="14" destOrd="0" presId="urn:microsoft.com/office/officeart/2005/8/layout/bList2#1"/>
    <dgm:cxn modelId="{41E2B0F1-7581-4CDC-99B4-F0AD36315C1A}" type="presParOf" srcId="{BCF27A80-4D58-4BD8-A504-47A7154E6FBA}" destId="{FC9E5B3F-D81F-4A55-814F-340491EE79B8}" srcOrd="0" destOrd="0" presId="urn:microsoft.com/office/officeart/2005/8/layout/bList2#1"/>
    <dgm:cxn modelId="{A84C8F7A-506E-45CC-91C9-6E4BEC10011A}" type="presParOf" srcId="{BCF27A80-4D58-4BD8-A504-47A7154E6FBA}" destId="{EC265ED1-A811-46C5-9FA1-EFD661855255}" srcOrd="1" destOrd="0" presId="urn:microsoft.com/office/officeart/2005/8/layout/bList2#1"/>
    <dgm:cxn modelId="{8CA0BBDF-16D3-4B6D-9BC2-9AC0F912F16B}" type="presParOf" srcId="{BCF27A80-4D58-4BD8-A504-47A7154E6FBA}" destId="{66085306-BC5E-4D64-BA7A-E3C6A9677B9B}" srcOrd="2" destOrd="0" presId="urn:microsoft.com/office/officeart/2005/8/layout/bList2#1"/>
    <dgm:cxn modelId="{16581916-BB81-4A01-8C26-ECCCC14A553C}" type="presParOf" srcId="{BCF27A80-4D58-4BD8-A504-47A7154E6FBA}" destId="{115247C0-EE66-49FF-90D1-B076D4F4349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D79BE-D6C3-4586-974B-912D9337E9D1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C3EBD0BB-E2D8-412F-85FE-CB898E65FEBF}">
      <dgm:prSet phldrT="[Text]"/>
      <dgm:spPr/>
      <dgm:t>
        <a:bodyPr/>
        <a:lstStyle/>
        <a:p>
          <a:r>
            <a:rPr lang="en-IN" sz="1800" dirty="0"/>
            <a:t>Hovercrafts</a:t>
          </a:r>
        </a:p>
      </dgm:t>
    </dgm:pt>
    <dgm:pt modelId="{C74BDB7F-1F72-4F93-A822-CE02798F9141}" type="parTrans" cxnId="{7A62CD0B-1911-4125-A9A9-14975E204621}">
      <dgm:prSet/>
      <dgm:spPr/>
      <dgm:t>
        <a:bodyPr/>
        <a:lstStyle/>
        <a:p>
          <a:endParaRPr lang="en-IN"/>
        </a:p>
      </dgm:t>
    </dgm:pt>
    <dgm:pt modelId="{A50EB359-56AC-4327-9AC0-2FA7A967FB53}" type="sibTrans" cxnId="{7A62CD0B-1911-4125-A9A9-14975E204621}">
      <dgm:prSet/>
      <dgm:spPr/>
      <dgm:t>
        <a:bodyPr/>
        <a:lstStyle/>
        <a:p>
          <a:endParaRPr lang="en-IN"/>
        </a:p>
      </dgm:t>
    </dgm:pt>
    <dgm:pt modelId="{1FB17CDD-5529-41A7-85BD-49398E4E8FA4}">
      <dgm:prSet phldrT="[Text]" custT="1"/>
      <dgm:spPr/>
      <dgm:t>
        <a:bodyPr/>
        <a:lstStyle/>
        <a:p>
          <a:r>
            <a:rPr lang="en-IN" sz="1600" dirty="0"/>
            <a:t>Model I - Recce &amp; Patrol</a:t>
          </a:r>
        </a:p>
      </dgm:t>
    </dgm:pt>
    <dgm:pt modelId="{9EE152EE-48DD-49DC-BFA2-30CB292C7ECB}" type="parTrans" cxnId="{F956CF99-481C-4760-9590-168F8748823C}">
      <dgm:prSet/>
      <dgm:spPr/>
      <dgm:t>
        <a:bodyPr/>
        <a:lstStyle/>
        <a:p>
          <a:endParaRPr lang="en-IN"/>
        </a:p>
      </dgm:t>
    </dgm:pt>
    <dgm:pt modelId="{F1425B82-27AC-467F-9A86-52B22A566346}" type="sibTrans" cxnId="{F956CF99-481C-4760-9590-168F8748823C}">
      <dgm:prSet/>
      <dgm:spPr/>
      <dgm:t>
        <a:bodyPr/>
        <a:lstStyle/>
        <a:p>
          <a:endParaRPr lang="en-IN"/>
        </a:p>
      </dgm:t>
    </dgm:pt>
    <dgm:pt modelId="{6CBABF89-F2AD-4565-891F-EB63A71F4F58}">
      <dgm:prSet phldrT="[Text]" custT="1"/>
      <dgm:spPr/>
      <dgm:t>
        <a:bodyPr/>
        <a:lstStyle/>
        <a:p>
          <a:r>
            <a:rPr lang="en-IN" sz="1600" dirty="0"/>
            <a:t>Model II - Troop Carrier</a:t>
          </a:r>
        </a:p>
      </dgm:t>
    </dgm:pt>
    <dgm:pt modelId="{C15D34F2-0344-445A-88CA-1EBB6F461AB1}" type="parTrans" cxnId="{6E3B7B33-48B5-42B9-9F68-CF64AF76F5DB}">
      <dgm:prSet/>
      <dgm:spPr/>
      <dgm:t>
        <a:bodyPr/>
        <a:lstStyle/>
        <a:p>
          <a:endParaRPr lang="en-IN"/>
        </a:p>
      </dgm:t>
    </dgm:pt>
    <dgm:pt modelId="{1AEA8EE6-0F8A-4263-B4C7-4E604DC4F826}" type="sibTrans" cxnId="{6E3B7B33-48B5-42B9-9F68-CF64AF76F5DB}">
      <dgm:prSet/>
      <dgm:spPr/>
      <dgm:t>
        <a:bodyPr/>
        <a:lstStyle/>
        <a:p>
          <a:endParaRPr lang="en-IN"/>
        </a:p>
      </dgm:t>
    </dgm:pt>
    <dgm:pt modelId="{5FE53EC5-D07B-49A0-92A6-AE4783DBF11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Indigenous manufacture with 60% local content, in partnership with Wartsila France SAS </a:t>
          </a:r>
          <a:endParaRPr lang="en-IN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86B973-67C8-48EA-BD55-1D3E8DCD85AE}" type="parTrans" cxnId="{1AE159E7-1CF3-4C36-9055-06071F291559}">
      <dgm:prSet/>
      <dgm:spPr/>
      <dgm:t>
        <a:bodyPr/>
        <a:lstStyle/>
        <a:p>
          <a:endParaRPr lang="en-IN"/>
        </a:p>
      </dgm:t>
    </dgm:pt>
    <dgm:pt modelId="{3D8794E6-4F56-421B-8BBD-EB5519B0839B}" type="sibTrans" cxnId="{1AE159E7-1CF3-4C36-9055-06071F291559}">
      <dgm:prSet/>
      <dgm:spPr/>
      <dgm:t>
        <a:bodyPr/>
        <a:lstStyle/>
        <a:p>
          <a:endParaRPr lang="en-IN"/>
        </a:p>
      </dgm:t>
    </dgm:pt>
    <dgm:pt modelId="{2F6848C0-0086-44C2-B636-DD0C9F0788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Successfully supplied / supplying stern gear for multiple projects</a:t>
          </a:r>
        </a:p>
      </dgm:t>
    </dgm:pt>
    <dgm:pt modelId="{FB202589-4B59-436F-AF75-94F4ACB3063B}" type="parTrans" cxnId="{42BB09DB-7F27-42E1-9936-9A762A367104}">
      <dgm:prSet/>
      <dgm:spPr/>
      <dgm:t>
        <a:bodyPr/>
        <a:lstStyle/>
        <a:p>
          <a:endParaRPr lang="en-IN"/>
        </a:p>
      </dgm:t>
    </dgm:pt>
    <dgm:pt modelId="{1AEA8522-609A-42D2-8105-BD8A51BA0671}" type="sibTrans" cxnId="{42BB09DB-7F27-42E1-9936-9A762A367104}">
      <dgm:prSet/>
      <dgm:spPr/>
      <dgm:t>
        <a:bodyPr/>
        <a:lstStyle/>
        <a:p>
          <a:endParaRPr lang="en-IN"/>
        </a:p>
      </dgm:t>
    </dgm:pt>
    <dgm:pt modelId="{8B399992-3AB9-410E-82A5-7C64C7048C0C}">
      <dgm:prSet/>
      <dgm:spPr/>
      <dgm:t>
        <a:bodyPr/>
        <a:lstStyle/>
        <a:p>
          <a:r>
            <a:rPr lang="en-IN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CPP Stern Gears</a:t>
          </a:r>
        </a:p>
      </dgm:t>
    </dgm:pt>
    <dgm:pt modelId="{1F54A14B-0343-4EFA-8B02-D9B4C7F9E293}" type="parTrans" cxnId="{E24A4368-43EF-4BAC-B800-E7B5C6E5AE0D}">
      <dgm:prSet/>
      <dgm:spPr/>
      <dgm:t>
        <a:bodyPr/>
        <a:lstStyle/>
        <a:p>
          <a:endParaRPr lang="en-IN"/>
        </a:p>
      </dgm:t>
    </dgm:pt>
    <dgm:pt modelId="{53C848DA-9133-480A-BC08-CD5A0860016A}" type="sibTrans" cxnId="{E24A4368-43EF-4BAC-B800-E7B5C6E5AE0D}">
      <dgm:prSet/>
      <dgm:spPr/>
      <dgm:t>
        <a:bodyPr/>
        <a:lstStyle/>
        <a:p>
          <a:endParaRPr lang="en-IN"/>
        </a:p>
      </dgm:t>
    </dgm:pt>
    <dgm:pt modelId="{08B58988-ADF2-4220-9777-6B8A50D3B7F5}">
      <dgm:prSet/>
      <dgm:spPr/>
      <dgm:t>
        <a:bodyPr/>
        <a:lstStyle/>
        <a:p>
          <a:r>
            <a:rPr lang="en-IN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Combat Management System (CMS)</a:t>
          </a:r>
        </a:p>
      </dgm:t>
    </dgm:pt>
    <dgm:pt modelId="{42A45A4F-06AE-4B30-9238-260A7AB6C858}">
      <dgm:prSet phldrT="[Text]"/>
      <dgm:spPr/>
      <dgm:t>
        <a:bodyPr/>
        <a:lstStyle/>
        <a:p>
          <a:pPr rtl="0"/>
          <a:r>
            <a: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Partnership with Naval Group</a:t>
          </a:r>
          <a:endParaRPr lang="en-IN" dirty="0">
            <a:solidFill>
              <a:schemeClr val="accent4">
                <a:lumMod val="50000"/>
              </a:schemeClr>
            </a:solidFill>
          </a:endParaRPr>
        </a:p>
      </dgm:t>
    </dgm:pt>
    <dgm:pt modelId="{633BE8C8-E5A0-481B-8306-777B276234FF}">
      <dgm:prSet phldrT="[Text]"/>
      <dgm:spPr/>
      <dgm:t>
        <a:bodyPr/>
        <a:lstStyle/>
        <a:p>
          <a:pPr rtl="0"/>
          <a:r>
            <a:rPr lang="en-IN" dirty="0">
              <a:solidFill>
                <a:schemeClr val="tx1"/>
              </a:solidFill>
            </a:rPr>
            <a:t>Scorpene Submarine Simulators</a:t>
          </a:r>
        </a:p>
      </dgm:t>
    </dgm:pt>
    <dgm:pt modelId="{1D9F21F7-35E5-4EF6-A211-EC5A87E441B4}" type="sibTrans" cxnId="{0D4765A4-8957-4D85-AA9D-B69C0068AAB9}">
      <dgm:prSet/>
      <dgm:spPr/>
      <dgm:t>
        <a:bodyPr/>
        <a:lstStyle/>
        <a:p>
          <a:endParaRPr lang="en-IN"/>
        </a:p>
      </dgm:t>
    </dgm:pt>
    <dgm:pt modelId="{0AFB9B0E-E7AB-4721-8815-1079BA4BF7EE}" type="parTrans" cxnId="{0D4765A4-8957-4D85-AA9D-B69C0068AAB9}">
      <dgm:prSet/>
      <dgm:spPr/>
      <dgm:t>
        <a:bodyPr/>
        <a:lstStyle/>
        <a:p>
          <a:endParaRPr lang="en-IN"/>
        </a:p>
      </dgm:t>
    </dgm:pt>
    <dgm:pt modelId="{66949726-94C9-4651-AB14-7470CCA3D968}" type="sibTrans" cxnId="{C3B75EF5-F9C5-41BE-9A24-D38EFEF1DBEF}">
      <dgm:prSet/>
      <dgm:spPr/>
      <dgm:t>
        <a:bodyPr/>
        <a:lstStyle/>
        <a:p>
          <a:endParaRPr lang="en-IN"/>
        </a:p>
      </dgm:t>
    </dgm:pt>
    <dgm:pt modelId="{4F843F34-BD76-46C8-B70B-0D034F15A8D5}" type="parTrans" cxnId="{C3B75EF5-F9C5-41BE-9A24-D38EFEF1DBEF}">
      <dgm:prSet/>
      <dgm:spPr/>
      <dgm:t>
        <a:bodyPr/>
        <a:lstStyle/>
        <a:p>
          <a:endParaRPr lang="en-IN"/>
        </a:p>
      </dgm:t>
    </dgm:pt>
    <dgm:pt modelId="{6C9D9177-BCAA-4F2E-BBD4-EC4CA74FE718}" type="sibTrans" cxnId="{B3347E3E-D2C3-4022-A017-618E71322A1A}">
      <dgm:prSet/>
      <dgm:spPr/>
      <dgm:t>
        <a:bodyPr/>
        <a:lstStyle/>
        <a:p>
          <a:endParaRPr lang="en-IN"/>
        </a:p>
      </dgm:t>
    </dgm:pt>
    <dgm:pt modelId="{5C378BE2-6D81-47BF-924B-718CC9207E82}" type="parTrans" cxnId="{B3347E3E-D2C3-4022-A017-618E71322A1A}">
      <dgm:prSet/>
      <dgm:spPr/>
      <dgm:t>
        <a:bodyPr/>
        <a:lstStyle/>
        <a:p>
          <a:endParaRPr lang="en-IN"/>
        </a:p>
      </dgm:t>
    </dgm:pt>
    <dgm:pt modelId="{62E6FFBE-FBA4-4848-9E5F-2C04CC25BCFA}">
      <dgm:prSet custT="1"/>
      <dgm:spPr/>
      <dgm:t>
        <a:bodyPr/>
        <a:lstStyle/>
        <a:p>
          <a:r>
            <a:rPr lang="en-US" sz="1600" dirty="0"/>
            <a:t>Utilised for Training / certification of Naval Pilots</a:t>
          </a:r>
        </a:p>
      </dgm:t>
    </dgm:pt>
    <dgm:pt modelId="{EA97FE26-9E84-4FE6-847E-B2740121A651}">
      <dgm:prSet phldrT="[Text]"/>
      <dgm:spPr/>
      <dgm:t>
        <a:bodyPr/>
        <a:lstStyle/>
        <a:p>
          <a:r>
            <a:rPr lang="en-US" sz="16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Shore Based Test Facility (SBTF)</a:t>
          </a:r>
        </a:p>
      </dgm:t>
    </dgm:pt>
    <dgm:pt modelId="{80610F8D-4F25-478B-A5E1-EC8753B1AB04}" type="sibTrans" cxnId="{14D25C51-715E-47A8-9B5D-CC032F72E594}">
      <dgm:prSet/>
      <dgm:spPr/>
      <dgm:t>
        <a:bodyPr/>
        <a:lstStyle/>
        <a:p>
          <a:endParaRPr lang="en-IN"/>
        </a:p>
      </dgm:t>
    </dgm:pt>
    <dgm:pt modelId="{D669C61A-513E-489C-B2DF-E8C63DE33D1C}" type="parTrans" cxnId="{14D25C51-715E-47A8-9B5D-CC032F72E594}">
      <dgm:prSet/>
      <dgm:spPr/>
      <dgm:t>
        <a:bodyPr/>
        <a:lstStyle/>
        <a:p>
          <a:endParaRPr lang="en-IN"/>
        </a:p>
      </dgm:t>
    </dgm:pt>
    <dgm:pt modelId="{242B1CD4-FB1C-4273-96CA-D553D266AFF4}" type="sibTrans" cxnId="{E7119CF4-E5C5-4FE6-A761-859286C6D3AB}">
      <dgm:prSet/>
      <dgm:spPr/>
      <dgm:t>
        <a:bodyPr/>
        <a:lstStyle/>
        <a:p>
          <a:endParaRPr lang="en-IN"/>
        </a:p>
      </dgm:t>
    </dgm:pt>
    <dgm:pt modelId="{D9A14DEE-A763-4EA8-BF21-57A9357AB5AC}" type="parTrans" cxnId="{E7119CF4-E5C5-4FE6-A761-859286C6D3AB}">
      <dgm:prSet/>
      <dgm:spPr/>
      <dgm:t>
        <a:bodyPr/>
        <a:lstStyle/>
        <a:p>
          <a:endParaRPr lang="en-IN"/>
        </a:p>
      </dgm:t>
    </dgm:pt>
    <dgm:pt modelId="{66DA1DC1-1288-4C06-978B-CCE380EBB62D}">
      <dgm:prSet phldrT="[Text]" custT="1"/>
      <dgm:spPr/>
      <dgm:t>
        <a:bodyPr/>
        <a:lstStyle/>
        <a:p>
          <a:r>
            <a:rPr lang="en-IN" sz="1600" dirty="0"/>
            <a:t>Partnership with NDB, Russia</a:t>
          </a:r>
          <a:endParaRPr lang="en-US" sz="1600" dirty="0"/>
        </a:p>
      </dgm:t>
    </dgm:pt>
    <dgm:pt modelId="{12392CE2-F1F4-4E6C-85BB-41F254DBABF4}" type="parTrans" cxnId="{2706B9E6-1E1B-40D6-988F-6D047F162071}">
      <dgm:prSet/>
      <dgm:spPr/>
      <dgm:t>
        <a:bodyPr/>
        <a:lstStyle/>
        <a:p>
          <a:endParaRPr lang="en-IN"/>
        </a:p>
      </dgm:t>
    </dgm:pt>
    <dgm:pt modelId="{30F18907-9950-4504-8B80-41FC7A3A29AB}" type="sibTrans" cxnId="{2706B9E6-1E1B-40D6-988F-6D047F162071}">
      <dgm:prSet/>
      <dgm:spPr/>
      <dgm:t>
        <a:bodyPr/>
        <a:lstStyle/>
        <a:p>
          <a:endParaRPr lang="en-IN"/>
        </a:p>
      </dgm:t>
    </dgm:pt>
    <dgm:pt modelId="{D8902350-C663-4972-9309-334C0C5488FA}">
      <dgm:prSet/>
      <dgm:spPr/>
      <dgm:t>
        <a:bodyPr/>
        <a:lstStyle/>
        <a:p>
          <a:r>
            <a:rPr lang="en-IN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Integrated Platform Management System (IPMS)</a:t>
          </a:r>
        </a:p>
      </dgm:t>
    </dgm:pt>
    <dgm:pt modelId="{E75425FE-326C-4440-9B34-7906089004C7}" type="parTrans" cxnId="{C55501CE-38E9-4FDB-8F9C-FBFA64B84BC8}">
      <dgm:prSet/>
      <dgm:spPr/>
      <dgm:t>
        <a:bodyPr/>
        <a:lstStyle/>
        <a:p>
          <a:endParaRPr lang="en-IN"/>
        </a:p>
      </dgm:t>
    </dgm:pt>
    <dgm:pt modelId="{A4CFA979-0CBD-40CD-89D3-35A11778E37D}" type="sibTrans" cxnId="{C55501CE-38E9-4FDB-8F9C-FBFA64B84BC8}">
      <dgm:prSet/>
      <dgm:spPr/>
      <dgm:t>
        <a:bodyPr/>
        <a:lstStyle/>
        <a:p>
          <a:endParaRPr lang="en-IN"/>
        </a:p>
      </dgm:t>
    </dgm:pt>
    <dgm:pt modelId="{0A9EF112-81F2-4849-8EB3-722AB6186DEE}">
      <dgm:prSet/>
      <dgm:spPr/>
      <dgm:t>
        <a:bodyPr/>
        <a:lstStyle/>
        <a:p>
          <a:r>
            <a:rPr lang="en-IN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Submarine Escape Training Tower (SETT)</a:t>
          </a:r>
        </a:p>
      </dgm:t>
    </dgm:pt>
    <dgm:pt modelId="{ADDD90D3-9BD5-4E5A-9DB6-3AF5F8D6D879}" type="parTrans" cxnId="{815B6E0D-DD06-4618-93AE-7ABFEAD5C35E}">
      <dgm:prSet/>
      <dgm:spPr/>
      <dgm:t>
        <a:bodyPr/>
        <a:lstStyle/>
        <a:p>
          <a:endParaRPr lang="en-IN"/>
        </a:p>
      </dgm:t>
    </dgm:pt>
    <dgm:pt modelId="{CB35DBFF-29C2-4AA9-977D-0747B653289C}" type="sibTrans" cxnId="{815B6E0D-DD06-4618-93AE-7ABFEAD5C35E}">
      <dgm:prSet/>
      <dgm:spPr/>
      <dgm:t>
        <a:bodyPr/>
        <a:lstStyle/>
        <a:p>
          <a:endParaRPr lang="en-IN"/>
        </a:p>
      </dgm:t>
    </dgm:pt>
    <dgm:pt modelId="{1DBBDF7A-C3D3-49DD-9E5F-992EC0311EF6}">
      <dgm:prSet phldrT="[Text]" custT="1"/>
      <dgm:spPr/>
      <dgm:t>
        <a:bodyPr/>
        <a:lstStyle/>
        <a:p>
          <a:r>
            <a:rPr lang="en-IN" sz="1600" dirty="0"/>
            <a:t>Partnership with Griffon, UK for indigenous prod with 60% local content</a:t>
          </a:r>
        </a:p>
      </dgm:t>
    </dgm:pt>
    <dgm:pt modelId="{4559B573-0D0D-4485-A4A6-7ED74BF07037}" type="parTrans" cxnId="{FABE5A6E-6C8A-4293-B909-74957324877D}">
      <dgm:prSet/>
      <dgm:spPr/>
      <dgm:t>
        <a:bodyPr/>
        <a:lstStyle/>
        <a:p>
          <a:endParaRPr lang="en-IN"/>
        </a:p>
      </dgm:t>
    </dgm:pt>
    <dgm:pt modelId="{CE03BE0C-AE2F-4F43-8038-4B2D75124BC8}" type="sibTrans" cxnId="{FABE5A6E-6C8A-4293-B909-74957324877D}">
      <dgm:prSet/>
      <dgm:spPr/>
      <dgm:t>
        <a:bodyPr/>
        <a:lstStyle/>
        <a:p>
          <a:endParaRPr lang="en-IN"/>
        </a:p>
      </dgm:t>
    </dgm:pt>
    <dgm:pt modelId="{8A7299A6-6748-4AB9-979E-551F6DBCE6EC}" type="pres">
      <dgm:prSet presAssocID="{14DD79BE-D6C3-4586-974B-912D9337E9D1}" presName="Name0" presStyleCnt="0">
        <dgm:presLayoutVars>
          <dgm:dir/>
          <dgm:resizeHandles val="exact"/>
        </dgm:presLayoutVars>
      </dgm:prSet>
      <dgm:spPr/>
    </dgm:pt>
    <dgm:pt modelId="{14F31596-1AE2-4608-9CB5-23059AC0A83A}" type="pres">
      <dgm:prSet presAssocID="{14DD79BE-D6C3-4586-974B-912D9337E9D1}" presName="bkgdShp" presStyleLbl="alignAccFollowNode1" presStyleIdx="0" presStyleCnt="1"/>
      <dgm:spPr/>
    </dgm:pt>
    <dgm:pt modelId="{6B908DA6-56C4-4B61-AEAB-59F398E34B57}" type="pres">
      <dgm:prSet presAssocID="{14DD79BE-D6C3-4586-974B-912D9337E9D1}" presName="linComp" presStyleCnt="0"/>
      <dgm:spPr/>
    </dgm:pt>
    <dgm:pt modelId="{126A187F-CA95-4D13-8AC6-7CB503EEC649}" type="pres">
      <dgm:prSet presAssocID="{C3EBD0BB-E2D8-412F-85FE-CB898E65FEBF}" presName="compNode" presStyleCnt="0"/>
      <dgm:spPr/>
    </dgm:pt>
    <dgm:pt modelId="{831D84E3-F98E-4B79-9273-94BBE4F23DEA}" type="pres">
      <dgm:prSet presAssocID="{C3EBD0BB-E2D8-412F-85FE-CB898E65FEBF}" presName="node" presStyleLbl="node1" presStyleIdx="0" presStyleCnt="4">
        <dgm:presLayoutVars>
          <dgm:bulletEnabled val="1"/>
        </dgm:presLayoutVars>
      </dgm:prSet>
      <dgm:spPr/>
    </dgm:pt>
    <dgm:pt modelId="{951E0716-CBB3-4FDE-960E-32DD965E3885}" type="pres">
      <dgm:prSet presAssocID="{C3EBD0BB-E2D8-412F-85FE-CB898E65FEBF}" presName="invisiNode" presStyleLbl="node1" presStyleIdx="0" presStyleCnt="4"/>
      <dgm:spPr/>
    </dgm:pt>
    <dgm:pt modelId="{C642D1F9-AE32-4919-A0C5-2A6C601835BE}" type="pres">
      <dgm:prSet presAssocID="{C3EBD0BB-E2D8-412F-85FE-CB898E65FEBF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D27854-6010-4927-9355-AB5E0CAB4D4C}" type="pres">
      <dgm:prSet presAssocID="{A50EB359-56AC-4327-9AC0-2FA7A967FB53}" presName="sibTrans" presStyleLbl="sibTrans2D1" presStyleIdx="0" presStyleCnt="0"/>
      <dgm:spPr/>
    </dgm:pt>
    <dgm:pt modelId="{39191767-D2C5-4875-B542-70C3A4D4E8A6}" type="pres">
      <dgm:prSet presAssocID="{EA97FE26-9E84-4FE6-847E-B2740121A651}" presName="compNode" presStyleCnt="0"/>
      <dgm:spPr/>
    </dgm:pt>
    <dgm:pt modelId="{7F99E909-A251-484A-8B1A-35080EACBE5D}" type="pres">
      <dgm:prSet presAssocID="{EA97FE26-9E84-4FE6-847E-B2740121A651}" presName="node" presStyleLbl="node1" presStyleIdx="1" presStyleCnt="4">
        <dgm:presLayoutVars>
          <dgm:bulletEnabled val="1"/>
        </dgm:presLayoutVars>
      </dgm:prSet>
      <dgm:spPr/>
    </dgm:pt>
    <dgm:pt modelId="{C57DED13-506C-4D1F-84C7-69B5B3A43E12}" type="pres">
      <dgm:prSet presAssocID="{EA97FE26-9E84-4FE6-847E-B2740121A651}" presName="invisiNode" presStyleLbl="node1" presStyleIdx="1" presStyleCnt="4"/>
      <dgm:spPr/>
    </dgm:pt>
    <dgm:pt modelId="{6FEB2F0C-2796-4DA5-A1D8-37B1D4451669}" type="pres">
      <dgm:prSet presAssocID="{EA97FE26-9E84-4FE6-847E-B2740121A651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2A6EAB-36EC-412B-8866-7FFC35C176D7}" type="pres">
      <dgm:prSet presAssocID="{80610F8D-4F25-478B-A5E1-EC8753B1AB04}" presName="sibTrans" presStyleLbl="sibTrans2D1" presStyleIdx="0" presStyleCnt="0"/>
      <dgm:spPr/>
    </dgm:pt>
    <dgm:pt modelId="{3A5291BF-50DB-4B95-BF33-8844771ACFFB}" type="pres">
      <dgm:prSet presAssocID="{633BE8C8-E5A0-481B-8306-777B276234FF}" presName="compNode" presStyleCnt="0"/>
      <dgm:spPr/>
    </dgm:pt>
    <dgm:pt modelId="{E056BAD1-CBB3-4B89-80F1-FA9EE3C75775}" type="pres">
      <dgm:prSet presAssocID="{633BE8C8-E5A0-481B-8306-777B276234FF}" presName="node" presStyleLbl="node1" presStyleIdx="2" presStyleCnt="4">
        <dgm:presLayoutVars>
          <dgm:bulletEnabled val="1"/>
        </dgm:presLayoutVars>
      </dgm:prSet>
      <dgm:spPr/>
    </dgm:pt>
    <dgm:pt modelId="{4FC2910D-28A8-4810-B1AD-7A8D4A9E2C29}" type="pres">
      <dgm:prSet presAssocID="{633BE8C8-E5A0-481B-8306-777B276234FF}" presName="invisiNode" presStyleLbl="node1" presStyleIdx="2" presStyleCnt="4"/>
      <dgm:spPr/>
    </dgm:pt>
    <dgm:pt modelId="{0AD9FDB3-529D-479B-87BA-E317C007DC14}" type="pres">
      <dgm:prSet presAssocID="{633BE8C8-E5A0-481B-8306-777B276234FF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EB6D9C-C082-402D-A99B-054BF8CE647B}" type="pres">
      <dgm:prSet presAssocID="{1D9F21F7-35E5-4EF6-A211-EC5A87E441B4}" presName="sibTrans" presStyleLbl="sibTrans2D1" presStyleIdx="0" presStyleCnt="0"/>
      <dgm:spPr/>
    </dgm:pt>
    <dgm:pt modelId="{A82B9FDE-4279-4906-890E-1C723363B6F0}" type="pres">
      <dgm:prSet presAssocID="{8B399992-3AB9-410E-82A5-7C64C7048C0C}" presName="compNode" presStyleCnt="0"/>
      <dgm:spPr/>
    </dgm:pt>
    <dgm:pt modelId="{703F473E-57F9-4BB8-A5E9-A44A7FF80A62}" type="pres">
      <dgm:prSet presAssocID="{8B399992-3AB9-410E-82A5-7C64C7048C0C}" presName="node" presStyleLbl="node1" presStyleIdx="3" presStyleCnt="4">
        <dgm:presLayoutVars>
          <dgm:bulletEnabled val="1"/>
        </dgm:presLayoutVars>
      </dgm:prSet>
      <dgm:spPr/>
    </dgm:pt>
    <dgm:pt modelId="{99EFA97E-C755-4C48-9DF5-2477DE8DFE92}" type="pres">
      <dgm:prSet presAssocID="{8B399992-3AB9-410E-82A5-7C64C7048C0C}" presName="invisiNode" presStyleLbl="node1" presStyleIdx="3" presStyleCnt="4"/>
      <dgm:spPr/>
    </dgm:pt>
    <dgm:pt modelId="{E20B0B87-122F-427D-9747-350DE4E23B03}" type="pres">
      <dgm:prSet presAssocID="{8B399992-3AB9-410E-82A5-7C64C7048C0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0E98805-C0AC-41E7-B865-6076CFB80FB6}" type="presOf" srcId="{42A45A4F-06AE-4B30-9238-260A7AB6C858}" destId="{E056BAD1-CBB3-4B89-80F1-FA9EE3C75775}" srcOrd="0" destOrd="1" presId="urn:microsoft.com/office/officeart/2005/8/layout/pList2"/>
    <dgm:cxn modelId="{7A62CD0B-1911-4125-A9A9-14975E204621}" srcId="{14DD79BE-D6C3-4586-974B-912D9337E9D1}" destId="{C3EBD0BB-E2D8-412F-85FE-CB898E65FEBF}" srcOrd="0" destOrd="0" parTransId="{C74BDB7F-1F72-4F93-A822-CE02798F9141}" sibTransId="{A50EB359-56AC-4327-9AC0-2FA7A967FB53}"/>
    <dgm:cxn modelId="{815B6E0D-DD06-4618-93AE-7ABFEAD5C35E}" srcId="{633BE8C8-E5A0-481B-8306-777B276234FF}" destId="{0A9EF112-81F2-4849-8EB3-722AB6186DEE}" srcOrd="3" destOrd="0" parTransId="{ADDD90D3-9BD5-4E5A-9DB6-3AF5F8D6D879}" sibTransId="{CB35DBFF-29C2-4AA9-977D-0747B653289C}"/>
    <dgm:cxn modelId="{2E198F11-F1E3-4FB8-9AE8-C3676BB3242F}" type="presOf" srcId="{08B58988-ADF2-4220-9777-6B8A50D3B7F5}" destId="{E056BAD1-CBB3-4B89-80F1-FA9EE3C75775}" srcOrd="0" destOrd="2" presId="urn:microsoft.com/office/officeart/2005/8/layout/pList2"/>
    <dgm:cxn modelId="{4951AE16-FEEE-415C-9E1A-E10ED5FF179E}" type="presOf" srcId="{80610F8D-4F25-478B-A5E1-EC8753B1AB04}" destId="{D02A6EAB-36EC-412B-8866-7FFC35C176D7}" srcOrd="0" destOrd="0" presId="urn:microsoft.com/office/officeart/2005/8/layout/pList2"/>
    <dgm:cxn modelId="{508B2F1D-CC57-4EED-81AC-6DDF7BB7E7C1}" type="presOf" srcId="{D8902350-C663-4972-9309-334C0C5488FA}" destId="{E056BAD1-CBB3-4B89-80F1-FA9EE3C75775}" srcOrd="0" destOrd="3" presId="urn:microsoft.com/office/officeart/2005/8/layout/pList2"/>
    <dgm:cxn modelId="{FA6C0F1E-2320-4D9C-AC15-80EACA6392E8}" type="presOf" srcId="{A50EB359-56AC-4327-9AC0-2FA7A967FB53}" destId="{DDD27854-6010-4927-9355-AB5E0CAB4D4C}" srcOrd="0" destOrd="0" presId="urn:microsoft.com/office/officeart/2005/8/layout/pList2"/>
    <dgm:cxn modelId="{6E3B7B33-48B5-42B9-9F68-CF64AF76F5DB}" srcId="{C3EBD0BB-E2D8-412F-85FE-CB898E65FEBF}" destId="{6CBABF89-F2AD-4565-891F-EB63A71F4F58}" srcOrd="2" destOrd="0" parTransId="{C15D34F2-0344-445A-88CA-1EBB6F461AB1}" sibTransId="{1AEA8EE6-0F8A-4263-B4C7-4E604DC4F826}"/>
    <dgm:cxn modelId="{0BFC223A-7D2B-4227-80BA-7A4C692D4620}" type="presOf" srcId="{6CBABF89-F2AD-4565-891F-EB63A71F4F58}" destId="{831D84E3-F98E-4B79-9273-94BBE4F23DEA}" srcOrd="0" destOrd="3" presId="urn:microsoft.com/office/officeart/2005/8/layout/pList2"/>
    <dgm:cxn modelId="{B3347E3E-D2C3-4022-A017-618E71322A1A}" srcId="{633BE8C8-E5A0-481B-8306-777B276234FF}" destId="{42A45A4F-06AE-4B30-9238-260A7AB6C858}" srcOrd="0" destOrd="0" parTransId="{5C378BE2-6D81-47BF-924B-718CC9207E82}" sibTransId="{6C9D9177-BCAA-4F2E-BBD4-EC4CA74FE718}"/>
    <dgm:cxn modelId="{ED254447-CB02-4123-90CB-A4CC2D3DA450}" type="presOf" srcId="{8B399992-3AB9-410E-82A5-7C64C7048C0C}" destId="{703F473E-57F9-4BB8-A5E9-A44A7FF80A62}" srcOrd="0" destOrd="0" presId="urn:microsoft.com/office/officeart/2005/8/layout/pList2"/>
    <dgm:cxn modelId="{E24A4368-43EF-4BAC-B800-E7B5C6E5AE0D}" srcId="{14DD79BE-D6C3-4586-974B-912D9337E9D1}" destId="{8B399992-3AB9-410E-82A5-7C64C7048C0C}" srcOrd="3" destOrd="0" parTransId="{1F54A14B-0343-4EFA-8B02-D9B4C7F9E293}" sibTransId="{53C848DA-9133-480A-BC08-CD5A0860016A}"/>
    <dgm:cxn modelId="{FABE5A6E-6C8A-4293-B909-74957324877D}" srcId="{C3EBD0BB-E2D8-412F-85FE-CB898E65FEBF}" destId="{1DBBDF7A-C3D3-49DD-9E5F-992EC0311EF6}" srcOrd="0" destOrd="0" parTransId="{4559B573-0D0D-4485-A4A6-7ED74BF07037}" sibTransId="{CE03BE0C-AE2F-4F43-8038-4B2D75124BC8}"/>
    <dgm:cxn modelId="{14D25C51-715E-47A8-9B5D-CC032F72E594}" srcId="{14DD79BE-D6C3-4586-974B-912D9337E9D1}" destId="{EA97FE26-9E84-4FE6-847E-B2740121A651}" srcOrd="1" destOrd="0" parTransId="{D669C61A-513E-489C-B2DF-E8C63DE33D1C}" sibTransId="{80610F8D-4F25-478B-A5E1-EC8753B1AB04}"/>
    <dgm:cxn modelId="{D1EE057D-07B5-425F-BBBD-A0532B533B06}" type="presOf" srcId="{C3EBD0BB-E2D8-412F-85FE-CB898E65FEBF}" destId="{831D84E3-F98E-4B79-9273-94BBE4F23DEA}" srcOrd="0" destOrd="0" presId="urn:microsoft.com/office/officeart/2005/8/layout/pList2"/>
    <dgm:cxn modelId="{EB43A084-45FA-4904-882D-9F5DFB3A6D25}" type="presOf" srcId="{1DBBDF7A-C3D3-49DD-9E5F-992EC0311EF6}" destId="{831D84E3-F98E-4B79-9273-94BBE4F23DEA}" srcOrd="0" destOrd="1" presId="urn:microsoft.com/office/officeart/2005/8/layout/pList2"/>
    <dgm:cxn modelId="{AAD2A788-CE15-4D67-ACF1-518025750114}" type="presOf" srcId="{5FE53EC5-D07B-49A0-92A6-AE4783DBF11C}" destId="{703F473E-57F9-4BB8-A5E9-A44A7FF80A62}" srcOrd="0" destOrd="1" presId="urn:microsoft.com/office/officeart/2005/8/layout/pList2"/>
    <dgm:cxn modelId="{C2098D89-1850-49EF-8546-01341BE9EE17}" type="presOf" srcId="{0A9EF112-81F2-4849-8EB3-722AB6186DEE}" destId="{E056BAD1-CBB3-4B89-80F1-FA9EE3C75775}" srcOrd="0" destOrd="4" presId="urn:microsoft.com/office/officeart/2005/8/layout/pList2"/>
    <dgm:cxn modelId="{6F648A8A-10BD-4898-B748-9BCFCAB449ED}" type="presOf" srcId="{1FB17CDD-5529-41A7-85BD-49398E4E8FA4}" destId="{831D84E3-F98E-4B79-9273-94BBE4F23DEA}" srcOrd="0" destOrd="2" presId="urn:microsoft.com/office/officeart/2005/8/layout/pList2"/>
    <dgm:cxn modelId="{F956CF99-481C-4760-9590-168F8748823C}" srcId="{C3EBD0BB-E2D8-412F-85FE-CB898E65FEBF}" destId="{1FB17CDD-5529-41A7-85BD-49398E4E8FA4}" srcOrd="1" destOrd="0" parTransId="{9EE152EE-48DD-49DC-BFA2-30CB292C7ECB}" sibTransId="{F1425B82-27AC-467F-9A86-52B22A566346}"/>
    <dgm:cxn modelId="{0D4765A4-8957-4D85-AA9D-B69C0068AAB9}" srcId="{14DD79BE-D6C3-4586-974B-912D9337E9D1}" destId="{633BE8C8-E5A0-481B-8306-777B276234FF}" srcOrd="2" destOrd="0" parTransId="{0AFB9B0E-E7AB-4721-8815-1079BA4BF7EE}" sibTransId="{1D9F21F7-35E5-4EF6-A211-EC5A87E441B4}"/>
    <dgm:cxn modelId="{B9D58EA7-EBCF-42B5-A831-F069198F5B99}" type="presOf" srcId="{1D9F21F7-35E5-4EF6-A211-EC5A87E441B4}" destId="{EAEB6D9C-C082-402D-A99B-054BF8CE647B}" srcOrd="0" destOrd="0" presId="urn:microsoft.com/office/officeart/2005/8/layout/pList2"/>
    <dgm:cxn modelId="{AA9C0BA8-E58E-4D97-827A-BBF38C49FFF6}" type="presOf" srcId="{14DD79BE-D6C3-4586-974B-912D9337E9D1}" destId="{8A7299A6-6748-4AB9-979E-551F6DBCE6EC}" srcOrd="0" destOrd="0" presId="urn:microsoft.com/office/officeart/2005/8/layout/pList2"/>
    <dgm:cxn modelId="{8B0610AC-50BC-41C1-9C55-6CDEAAD60C15}" type="presOf" srcId="{2F6848C0-0086-44C2-B636-DD0C9F0788D6}" destId="{703F473E-57F9-4BB8-A5E9-A44A7FF80A62}" srcOrd="0" destOrd="2" presId="urn:microsoft.com/office/officeart/2005/8/layout/pList2"/>
    <dgm:cxn modelId="{F17F78B3-A985-4D3F-A925-6BE788081D09}" type="presOf" srcId="{62E6FFBE-FBA4-4848-9E5F-2C04CC25BCFA}" destId="{7F99E909-A251-484A-8B1A-35080EACBE5D}" srcOrd="0" destOrd="1" presId="urn:microsoft.com/office/officeart/2005/8/layout/pList2"/>
    <dgm:cxn modelId="{D7197FC1-041E-4286-A07A-ED7A941A8DA4}" type="presOf" srcId="{EA97FE26-9E84-4FE6-847E-B2740121A651}" destId="{7F99E909-A251-484A-8B1A-35080EACBE5D}" srcOrd="0" destOrd="0" presId="urn:microsoft.com/office/officeart/2005/8/layout/pList2"/>
    <dgm:cxn modelId="{C55501CE-38E9-4FDB-8F9C-FBFA64B84BC8}" srcId="{633BE8C8-E5A0-481B-8306-777B276234FF}" destId="{D8902350-C663-4972-9309-334C0C5488FA}" srcOrd="2" destOrd="0" parTransId="{E75425FE-326C-4440-9B34-7906089004C7}" sibTransId="{A4CFA979-0CBD-40CD-89D3-35A11778E37D}"/>
    <dgm:cxn modelId="{5541D1D6-5D56-4E98-9DE5-BFFE6113361B}" type="presOf" srcId="{66DA1DC1-1288-4C06-978B-CCE380EBB62D}" destId="{7F99E909-A251-484A-8B1A-35080EACBE5D}" srcOrd="0" destOrd="2" presId="urn:microsoft.com/office/officeart/2005/8/layout/pList2"/>
    <dgm:cxn modelId="{42BB09DB-7F27-42E1-9936-9A762A367104}" srcId="{8B399992-3AB9-410E-82A5-7C64C7048C0C}" destId="{2F6848C0-0086-44C2-B636-DD0C9F0788D6}" srcOrd="1" destOrd="0" parTransId="{FB202589-4B59-436F-AF75-94F4ACB3063B}" sibTransId="{1AEA8522-609A-42D2-8105-BD8A51BA0671}"/>
    <dgm:cxn modelId="{2706B9E6-1E1B-40D6-988F-6D047F162071}" srcId="{EA97FE26-9E84-4FE6-847E-B2740121A651}" destId="{66DA1DC1-1288-4C06-978B-CCE380EBB62D}" srcOrd="1" destOrd="0" parTransId="{12392CE2-F1F4-4E6C-85BB-41F254DBABF4}" sibTransId="{30F18907-9950-4504-8B80-41FC7A3A29AB}"/>
    <dgm:cxn modelId="{1AE159E7-1CF3-4C36-9055-06071F291559}" srcId="{8B399992-3AB9-410E-82A5-7C64C7048C0C}" destId="{5FE53EC5-D07B-49A0-92A6-AE4783DBF11C}" srcOrd="0" destOrd="0" parTransId="{A986B973-67C8-48EA-BD55-1D3E8DCD85AE}" sibTransId="{3D8794E6-4F56-421B-8BBD-EB5519B0839B}"/>
    <dgm:cxn modelId="{515626E9-6CB4-4DC0-8528-C5BBD5BA8189}" type="presOf" srcId="{633BE8C8-E5A0-481B-8306-777B276234FF}" destId="{E056BAD1-CBB3-4B89-80F1-FA9EE3C75775}" srcOrd="0" destOrd="0" presId="urn:microsoft.com/office/officeart/2005/8/layout/pList2"/>
    <dgm:cxn modelId="{E7119CF4-E5C5-4FE6-A761-859286C6D3AB}" srcId="{EA97FE26-9E84-4FE6-847E-B2740121A651}" destId="{62E6FFBE-FBA4-4848-9E5F-2C04CC25BCFA}" srcOrd="0" destOrd="0" parTransId="{D9A14DEE-A763-4EA8-BF21-57A9357AB5AC}" sibTransId="{242B1CD4-FB1C-4273-96CA-D553D266AFF4}"/>
    <dgm:cxn modelId="{C3B75EF5-F9C5-41BE-9A24-D38EFEF1DBEF}" srcId="{633BE8C8-E5A0-481B-8306-777B276234FF}" destId="{08B58988-ADF2-4220-9777-6B8A50D3B7F5}" srcOrd="1" destOrd="0" parTransId="{4F843F34-BD76-46C8-B70B-0D034F15A8D5}" sibTransId="{66949726-94C9-4651-AB14-7470CCA3D968}"/>
    <dgm:cxn modelId="{F9B19A10-9E90-4DAD-A58A-EA40F5840E5C}" type="presParOf" srcId="{8A7299A6-6748-4AB9-979E-551F6DBCE6EC}" destId="{14F31596-1AE2-4608-9CB5-23059AC0A83A}" srcOrd="0" destOrd="0" presId="urn:microsoft.com/office/officeart/2005/8/layout/pList2"/>
    <dgm:cxn modelId="{56EDB279-1BBF-4487-B44D-2463E689DFB2}" type="presParOf" srcId="{8A7299A6-6748-4AB9-979E-551F6DBCE6EC}" destId="{6B908DA6-56C4-4B61-AEAB-59F398E34B57}" srcOrd="1" destOrd="0" presId="urn:microsoft.com/office/officeart/2005/8/layout/pList2"/>
    <dgm:cxn modelId="{538BD5D2-6D72-41C4-932E-2343493CB1D3}" type="presParOf" srcId="{6B908DA6-56C4-4B61-AEAB-59F398E34B57}" destId="{126A187F-CA95-4D13-8AC6-7CB503EEC649}" srcOrd="0" destOrd="0" presId="urn:microsoft.com/office/officeart/2005/8/layout/pList2"/>
    <dgm:cxn modelId="{AA54B1F5-F984-4C40-9830-D38E433F91B6}" type="presParOf" srcId="{126A187F-CA95-4D13-8AC6-7CB503EEC649}" destId="{831D84E3-F98E-4B79-9273-94BBE4F23DEA}" srcOrd="0" destOrd="0" presId="urn:microsoft.com/office/officeart/2005/8/layout/pList2"/>
    <dgm:cxn modelId="{244ED2D9-8035-413F-9A63-9BCECA253AF1}" type="presParOf" srcId="{126A187F-CA95-4D13-8AC6-7CB503EEC649}" destId="{951E0716-CBB3-4FDE-960E-32DD965E3885}" srcOrd="1" destOrd="0" presId="urn:microsoft.com/office/officeart/2005/8/layout/pList2"/>
    <dgm:cxn modelId="{7F1D514E-C149-4F63-8A5A-1C670D6F56CB}" type="presParOf" srcId="{126A187F-CA95-4D13-8AC6-7CB503EEC649}" destId="{C642D1F9-AE32-4919-A0C5-2A6C601835BE}" srcOrd="2" destOrd="0" presId="urn:microsoft.com/office/officeart/2005/8/layout/pList2"/>
    <dgm:cxn modelId="{983C7A29-D640-4B0D-9292-44AA6125B9DB}" type="presParOf" srcId="{6B908DA6-56C4-4B61-AEAB-59F398E34B57}" destId="{DDD27854-6010-4927-9355-AB5E0CAB4D4C}" srcOrd="1" destOrd="0" presId="urn:microsoft.com/office/officeart/2005/8/layout/pList2"/>
    <dgm:cxn modelId="{09FC4572-56C6-4AA1-9B57-1BA2E7610E71}" type="presParOf" srcId="{6B908DA6-56C4-4B61-AEAB-59F398E34B57}" destId="{39191767-D2C5-4875-B542-70C3A4D4E8A6}" srcOrd="2" destOrd="0" presId="urn:microsoft.com/office/officeart/2005/8/layout/pList2"/>
    <dgm:cxn modelId="{A025AABF-2163-4621-B7EC-33430CB47945}" type="presParOf" srcId="{39191767-D2C5-4875-B542-70C3A4D4E8A6}" destId="{7F99E909-A251-484A-8B1A-35080EACBE5D}" srcOrd="0" destOrd="0" presId="urn:microsoft.com/office/officeart/2005/8/layout/pList2"/>
    <dgm:cxn modelId="{FB5EEB0C-FF2A-4F1D-ADB5-E3A9D965D9B0}" type="presParOf" srcId="{39191767-D2C5-4875-B542-70C3A4D4E8A6}" destId="{C57DED13-506C-4D1F-84C7-69B5B3A43E12}" srcOrd="1" destOrd="0" presId="urn:microsoft.com/office/officeart/2005/8/layout/pList2"/>
    <dgm:cxn modelId="{42EBEC30-E806-4943-9EC5-BB11BBEA4A1C}" type="presParOf" srcId="{39191767-D2C5-4875-B542-70C3A4D4E8A6}" destId="{6FEB2F0C-2796-4DA5-A1D8-37B1D4451669}" srcOrd="2" destOrd="0" presId="urn:microsoft.com/office/officeart/2005/8/layout/pList2"/>
    <dgm:cxn modelId="{15CF3878-F500-4B16-BFD6-C22AA595B610}" type="presParOf" srcId="{6B908DA6-56C4-4B61-AEAB-59F398E34B57}" destId="{D02A6EAB-36EC-412B-8866-7FFC35C176D7}" srcOrd="3" destOrd="0" presId="urn:microsoft.com/office/officeart/2005/8/layout/pList2"/>
    <dgm:cxn modelId="{07172D67-F4F9-4B71-8984-095CFB1421DC}" type="presParOf" srcId="{6B908DA6-56C4-4B61-AEAB-59F398E34B57}" destId="{3A5291BF-50DB-4B95-BF33-8844771ACFFB}" srcOrd="4" destOrd="0" presId="urn:microsoft.com/office/officeart/2005/8/layout/pList2"/>
    <dgm:cxn modelId="{6ABB559E-AE23-429D-ADA9-C79D5FD71569}" type="presParOf" srcId="{3A5291BF-50DB-4B95-BF33-8844771ACFFB}" destId="{E056BAD1-CBB3-4B89-80F1-FA9EE3C75775}" srcOrd="0" destOrd="0" presId="urn:microsoft.com/office/officeart/2005/8/layout/pList2"/>
    <dgm:cxn modelId="{1DA31FED-F64C-4AE2-B5A1-82B3E60FCECD}" type="presParOf" srcId="{3A5291BF-50DB-4B95-BF33-8844771ACFFB}" destId="{4FC2910D-28A8-4810-B1AD-7A8D4A9E2C29}" srcOrd="1" destOrd="0" presId="urn:microsoft.com/office/officeart/2005/8/layout/pList2"/>
    <dgm:cxn modelId="{DB479A90-7111-49B6-9004-B76AE4C66328}" type="presParOf" srcId="{3A5291BF-50DB-4B95-BF33-8844771ACFFB}" destId="{0AD9FDB3-529D-479B-87BA-E317C007DC14}" srcOrd="2" destOrd="0" presId="urn:microsoft.com/office/officeart/2005/8/layout/pList2"/>
    <dgm:cxn modelId="{860726AE-30F7-4EC7-8D23-8C9DDFB7FAF1}" type="presParOf" srcId="{6B908DA6-56C4-4B61-AEAB-59F398E34B57}" destId="{EAEB6D9C-C082-402D-A99B-054BF8CE647B}" srcOrd="5" destOrd="0" presId="urn:microsoft.com/office/officeart/2005/8/layout/pList2"/>
    <dgm:cxn modelId="{E7C3EA62-85DF-4690-A6A2-9EA8E9B02282}" type="presParOf" srcId="{6B908DA6-56C4-4B61-AEAB-59F398E34B57}" destId="{A82B9FDE-4279-4906-890E-1C723363B6F0}" srcOrd="6" destOrd="0" presId="urn:microsoft.com/office/officeart/2005/8/layout/pList2"/>
    <dgm:cxn modelId="{BAEFD676-0F04-4195-8D46-38DB52BE6DDA}" type="presParOf" srcId="{A82B9FDE-4279-4906-890E-1C723363B6F0}" destId="{703F473E-57F9-4BB8-A5E9-A44A7FF80A62}" srcOrd="0" destOrd="0" presId="urn:microsoft.com/office/officeart/2005/8/layout/pList2"/>
    <dgm:cxn modelId="{A2AF31AC-E85A-4BCF-9E3E-C3657A3B64EE}" type="presParOf" srcId="{A82B9FDE-4279-4906-890E-1C723363B6F0}" destId="{99EFA97E-C755-4C48-9DF5-2477DE8DFE92}" srcOrd="1" destOrd="0" presId="urn:microsoft.com/office/officeart/2005/8/layout/pList2"/>
    <dgm:cxn modelId="{8C6D2901-93C6-4220-AEC7-063502BBC922}" type="presParOf" srcId="{A82B9FDE-4279-4906-890E-1C723363B6F0}" destId="{E20B0B87-122F-427D-9747-350DE4E23B0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ThemePictureAlternatingAccent" loCatId="officeonline" qsTypeId="urn:microsoft.com/office/officeart/2005/8/quickstyle/simple4" qsCatId="simple" csTypeId="urn:microsoft.com/office/officeart/2005/8/colors/colorful1#174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/>
      <dgm:spPr/>
      <dgm:t>
        <a:bodyPr/>
        <a:lstStyle/>
        <a:p>
          <a:r>
            <a:rPr lang="en-US" dirty="0"/>
            <a:t>Modernised Shipyard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F3FA86F7-575E-4FDD-B637-1D7276F725A4}">
      <dgm:prSet phldrT="[Text]"/>
      <dgm:spPr/>
      <dgm:t>
        <a:bodyPr/>
        <a:lstStyle/>
        <a:p>
          <a:r>
            <a:rPr lang="en-US" dirty="0"/>
            <a:t>Transfer Area</a:t>
          </a:r>
        </a:p>
      </dgm:t>
    </dgm:pt>
    <dgm:pt modelId="{192CD16B-FA85-49AB-96EA-80094BA41ED5}" type="parTrans" cxnId="{B38DB338-3B1E-4324-A45E-8025E9D81450}">
      <dgm:prSet/>
      <dgm:spPr/>
      <dgm:t>
        <a:bodyPr/>
        <a:lstStyle/>
        <a:p>
          <a:endParaRPr lang="en-US"/>
        </a:p>
      </dgm:t>
    </dgm:pt>
    <dgm:pt modelId="{BEF45895-E33A-456A-85CE-5D5DFC2CF2C9}" type="sibTrans" cxnId="{B38DB338-3B1E-4324-A45E-8025E9D81450}">
      <dgm:prSet/>
      <dgm:spPr/>
      <dgm:t>
        <a:bodyPr/>
        <a:lstStyle/>
        <a:p>
          <a:endParaRPr lang="en-US"/>
        </a:p>
      </dgm:t>
    </dgm:pt>
    <dgm:pt modelId="{8D3744A8-1883-4930-8E0D-B57E26D003C6}">
      <dgm:prSet phldrT="[Text]"/>
      <dgm:spPr/>
      <dgm:t>
        <a:bodyPr/>
        <a:lstStyle/>
        <a:p>
          <a:r>
            <a:rPr lang="en-US" dirty="0"/>
            <a:t>Shiplift</a:t>
          </a:r>
        </a:p>
      </dgm:t>
    </dgm:pt>
    <dgm:pt modelId="{AC9EAF57-EBF1-4FB7-8ED0-6ECFF59ADE74}" type="parTrans" cxnId="{C8FCCD3C-805E-4A27-964D-25DE1206ADCA}">
      <dgm:prSet/>
      <dgm:spPr/>
      <dgm:t>
        <a:bodyPr/>
        <a:lstStyle/>
        <a:p>
          <a:endParaRPr lang="en-US"/>
        </a:p>
      </dgm:t>
    </dgm:pt>
    <dgm:pt modelId="{D40CF7D9-D0C3-4084-8D2D-359654C28D0F}" type="sibTrans" cxnId="{C8FCCD3C-805E-4A27-964D-25DE1206ADCA}">
      <dgm:prSet/>
      <dgm:spPr/>
      <dgm:t>
        <a:bodyPr/>
        <a:lstStyle/>
        <a:p>
          <a:endParaRPr lang="en-US"/>
        </a:p>
      </dgm:t>
    </dgm:pt>
    <dgm:pt modelId="{BB36F745-62BA-4892-99D7-E4239B0F3843}">
      <dgm:prSet phldrT="[Text]"/>
      <dgm:spPr/>
      <dgm:t>
        <a:bodyPr/>
        <a:lstStyle/>
        <a:p>
          <a:r>
            <a:rPr lang="en-US" dirty="0"/>
            <a:t>Outfitting Jetty</a:t>
          </a:r>
        </a:p>
      </dgm:t>
    </dgm:pt>
    <dgm:pt modelId="{CE269D49-A2E4-44F1-A948-9BE1FE5D6140}" type="parTrans" cxnId="{C96A1F07-338B-48CD-B344-80BE34A6C9DF}">
      <dgm:prSet/>
      <dgm:spPr/>
      <dgm:t>
        <a:bodyPr/>
        <a:lstStyle/>
        <a:p>
          <a:endParaRPr lang="en-US"/>
        </a:p>
      </dgm:t>
    </dgm:pt>
    <dgm:pt modelId="{5CE5B550-A310-4948-9BA1-267AF81C5FA4}" type="sibTrans" cxnId="{C96A1F07-338B-48CD-B344-80BE34A6C9DF}">
      <dgm:prSet/>
      <dgm:spPr/>
      <dgm:t>
        <a:bodyPr/>
        <a:lstStyle/>
        <a:p>
          <a:endParaRPr lang="en-US"/>
        </a:p>
      </dgm:t>
    </dgm:pt>
    <dgm:pt modelId="{C9AAC837-F2B0-40E5-8679-D365145CD32D}">
      <dgm:prSet phldrT="[Text]"/>
      <dgm:spPr/>
      <dgm:t>
        <a:bodyPr/>
        <a:lstStyle/>
        <a:p>
          <a:r>
            <a:rPr lang="en-US" dirty="0"/>
            <a:t>Ship Assembly Workshop</a:t>
          </a:r>
        </a:p>
      </dgm:t>
    </dgm:pt>
    <dgm:pt modelId="{BF762BC7-3A73-465D-85A6-3BCDF9B94784}" type="parTrans" cxnId="{D2F8513A-5886-4FAB-9494-6D284BD96A29}">
      <dgm:prSet/>
      <dgm:spPr/>
      <dgm:t>
        <a:bodyPr/>
        <a:lstStyle/>
        <a:p>
          <a:endParaRPr lang="en-US"/>
        </a:p>
      </dgm:t>
    </dgm:pt>
    <dgm:pt modelId="{0CEADA81-66C0-4096-BEDE-B88D7687450C}" type="sibTrans" cxnId="{D2F8513A-5886-4FAB-9494-6D284BD96A29}">
      <dgm:prSet/>
      <dgm:spPr/>
      <dgm:t>
        <a:bodyPr/>
        <a:lstStyle/>
        <a:p>
          <a:endParaRPr lang="en-US"/>
        </a:p>
      </dgm:t>
    </dgm:pt>
    <dgm:pt modelId="{41591B82-8B39-497F-9B86-8543CC23ABBB}" type="pres">
      <dgm:prSet presAssocID="{B9C32B05-62EA-407A-B21C-2310C7945705}" presName="Name0" presStyleCnt="0">
        <dgm:presLayoutVars>
          <dgm:chMax val="9"/>
          <dgm:chPref val="9"/>
        </dgm:presLayoutVars>
      </dgm:prSet>
      <dgm:spPr/>
    </dgm:pt>
    <dgm:pt modelId="{10FEDBDA-87EB-4497-BB8F-A1F6B0EF5086}" type="pres">
      <dgm:prSet presAssocID="{8EA7219F-BDB2-48EB-9EEB-3133522D132E}" presName="picture1" presStyleCnt="0"/>
      <dgm:spPr/>
    </dgm:pt>
    <dgm:pt modelId="{CEDB8B9A-CBC4-42FB-B98A-6B5453B70F9F}" type="pres">
      <dgm:prSet presAssocID="{8EA7219F-BDB2-48EB-9EEB-3133522D132E}" presName="picture" presStyleLbl="align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F43D8F-02E3-4F32-8802-5295B669624B}" type="pres">
      <dgm:prSet presAssocID="{8EA7219F-BDB2-48EB-9EEB-3133522D132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3EF044-883C-4BBE-8E2A-2F0DFA1FD6B6}" type="pres">
      <dgm:prSet presAssocID="{F3FA86F7-575E-4FDD-B637-1D7276F725A4}" presName="picture2" presStyleCnt="0"/>
      <dgm:spPr/>
    </dgm:pt>
    <dgm:pt modelId="{FF0E835D-9283-43FB-92C3-EAC9D35EB216}" type="pres">
      <dgm:prSet presAssocID="{F3FA86F7-575E-4FDD-B637-1D7276F725A4}" presName="picture" presStyleLbl="align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5130F8-283A-4DC2-A12A-20C76FEB44E3}" type="pres">
      <dgm:prSet presAssocID="{F3FA86F7-575E-4FDD-B637-1D7276F725A4}" presName="parent2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A3905E-347D-47B3-9FD9-02742CB9B285}" type="pres">
      <dgm:prSet presAssocID="{8D3744A8-1883-4930-8E0D-B57E26D003C6}" presName="picture3" presStyleCnt="0"/>
      <dgm:spPr/>
    </dgm:pt>
    <dgm:pt modelId="{E3BA9536-A5A9-4726-9EC9-3BF786874947}" type="pres">
      <dgm:prSet presAssocID="{8D3744A8-1883-4930-8E0D-B57E26D003C6}" presName="picture" presStyleLbl="align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7CBC4C-F72B-4EFE-B2CE-06FDFD0673B4}" type="pres">
      <dgm:prSet presAssocID="{8D3744A8-1883-4930-8E0D-B57E26D003C6}" presName="parent3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D0B99A-2C99-4A18-80CF-5E827A815DA7}" type="pres">
      <dgm:prSet presAssocID="{C9AAC837-F2B0-40E5-8679-D365145CD32D}" presName="picture4" presStyleCnt="0"/>
      <dgm:spPr/>
    </dgm:pt>
    <dgm:pt modelId="{E85AA8ED-8E6F-4745-88D4-F5233C66BBD4}" type="pres">
      <dgm:prSet presAssocID="{C9AAC837-F2B0-40E5-8679-D365145CD32D}" presName="picture" presStyleLbl="align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C8A1272-B7D4-444A-8187-7E5229EA57DA}" type="pres">
      <dgm:prSet presAssocID="{C9AAC837-F2B0-40E5-8679-D365145CD32D}" presName="parent4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A22B18-8C10-49FB-9388-FD26FFBCDB2D}" type="pres">
      <dgm:prSet presAssocID="{BB36F745-62BA-4892-99D7-E4239B0F3843}" presName="picture5" presStyleCnt="0"/>
      <dgm:spPr/>
    </dgm:pt>
    <dgm:pt modelId="{669F1FE1-232A-4AA1-90D5-75EBCBD17569}" type="pres">
      <dgm:prSet presAssocID="{BB36F745-62BA-4892-99D7-E4239B0F3843}" presName="picture" presStyleLbl="align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715973B-0CF8-404F-90E3-4E15C383EE2D}" type="pres">
      <dgm:prSet presAssocID="{BB36F745-62BA-4892-99D7-E4239B0F3843}" presName="parent5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96A1F07-338B-48CD-B344-80BE34A6C9DF}" srcId="{B9C32B05-62EA-407A-B21C-2310C7945705}" destId="{BB36F745-62BA-4892-99D7-E4239B0F3843}" srcOrd="4" destOrd="0" parTransId="{CE269D49-A2E4-44F1-A948-9BE1FE5D6140}" sibTransId="{5CE5B550-A310-4948-9BA1-267AF81C5FA4}"/>
    <dgm:cxn modelId="{B38DB338-3B1E-4324-A45E-8025E9D81450}" srcId="{B9C32B05-62EA-407A-B21C-2310C7945705}" destId="{F3FA86F7-575E-4FDD-B637-1D7276F725A4}" srcOrd="1" destOrd="0" parTransId="{192CD16B-FA85-49AB-96EA-80094BA41ED5}" sibTransId="{BEF45895-E33A-456A-85CE-5D5DFC2CF2C9}"/>
    <dgm:cxn modelId="{D2F8513A-5886-4FAB-9494-6D284BD96A29}" srcId="{B9C32B05-62EA-407A-B21C-2310C7945705}" destId="{C9AAC837-F2B0-40E5-8679-D365145CD32D}" srcOrd="3" destOrd="0" parTransId="{BF762BC7-3A73-465D-85A6-3BCDF9B94784}" sibTransId="{0CEADA81-66C0-4096-BEDE-B88D7687450C}"/>
    <dgm:cxn modelId="{C8FCCD3C-805E-4A27-964D-25DE1206ADCA}" srcId="{B9C32B05-62EA-407A-B21C-2310C7945705}" destId="{8D3744A8-1883-4930-8E0D-B57E26D003C6}" srcOrd="2" destOrd="0" parTransId="{AC9EAF57-EBF1-4FB7-8ED0-6ECFF59ADE74}" sibTransId="{D40CF7D9-D0C3-4084-8D2D-359654C28D0F}"/>
    <dgm:cxn modelId="{CCEC7E79-32B7-452A-BB90-CD6D540FDA4E}" type="presOf" srcId="{B9C32B05-62EA-407A-B21C-2310C7945705}" destId="{41591B82-8B39-497F-9B86-8543CC23ABBB}" srcOrd="0" destOrd="0" presId="urn:microsoft.com/office/officeart/2011/layout/ThemePictureAlternatingAccent"/>
    <dgm:cxn modelId="{D7C23F86-EBD3-43FF-8E06-74BE71F36E21}" type="presOf" srcId="{C9AAC837-F2B0-40E5-8679-D365145CD32D}" destId="{2C8A1272-B7D4-444A-8187-7E5229EA57DA}" srcOrd="0" destOrd="0" presId="urn:microsoft.com/office/officeart/2011/layout/ThemePictureAlternatingAccent"/>
    <dgm:cxn modelId="{41805E97-0E6C-4397-B94C-FA98A2FDCACD}" type="presOf" srcId="{8D3744A8-1883-4930-8E0D-B57E26D003C6}" destId="{CA7CBC4C-F72B-4EFE-B2CE-06FDFD0673B4}" srcOrd="0" destOrd="0" presId="urn:microsoft.com/office/officeart/2011/layout/ThemePictureAlternatingAccent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1A5943F2-FA8E-4238-BD50-1BCE905934F1}" type="presOf" srcId="{F3FA86F7-575E-4FDD-B637-1D7276F725A4}" destId="{3D5130F8-283A-4DC2-A12A-20C76FEB44E3}" srcOrd="0" destOrd="0" presId="urn:microsoft.com/office/officeart/2011/layout/ThemePictureAlternatingAccent"/>
    <dgm:cxn modelId="{A0ACE7F9-1FB8-4E25-998D-47B07A2CA703}" type="presOf" srcId="{8EA7219F-BDB2-48EB-9EEB-3133522D132E}" destId="{CCF43D8F-02E3-4F32-8802-5295B669624B}" srcOrd="0" destOrd="0" presId="urn:microsoft.com/office/officeart/2011/layout/ThemePictureAlternatingAccent"/>
    <dgm:cxn modelId="{DEB9D8FC-AC24-4E1C-9E08-7662CDEEE9A8}" type="presOf" srcId="{BB36F745-62BA-4892-99D7-E4239B0F3843}" destId="{7715973B-0CF8-404F-90E3-4E15C383EE2D}" srcOrd="0" destOrd="0" presId="urn:microsoft.com/office/officeart/2011/layout/ThemePictureAlternatingAccent"/>
    <dgm:cxn modelId="{7A5980C2-E945-47A5-BC9A-9E4E4C9E4B14}" type="presParOf" srcId="{41591B82-8B39-497F-9B86-8543CC23ABBB}" destId="{10FEDBDA-87EB-4497-BB8F-A1F6B0EF5086}" srcOrd="0" destOrd="0" presId="urn:microsoft.com/office/officeart/2011/layout/ThemePictureAlternatingAccent"/>
    <dgm:cxn modelId="{A18DC6D6-9BEB-4978-9BC9-1078307ACE80}" type="presParOf" srcId="{10FEDBDA-87EB-4497-BB8F-A1F6B0EF5086}" destId="{CEDB8B9A-CBC4-42FB-B98A-6B5453B70F9F}" srcOrd="0" destOrd="0" presId="urn:microsoft.com/office/officeart/2011/layout/ThemePictureAlternatingAccent"/>
    <dgm:cxn modelId="{D7A03DB8-D37E-43D3-9CDC-23738DA2ABA6}" type="presParOf" srcId="{41591B82-8B39-497F-9B86-8543CC23ABBB}" destId="{CCF43D8F-02E3-4F32-8802-5295B669624B}" srcOrd="1" destOrd="0" presId="urn:microsoft.com/office/officeart/2011/layout/ThemePictureAlternatingAccent"/>
    <dgm:cxn modelId="{6A27D088-3FDC-4CA8-B081-FB2263134237}" type="presParOf" srcId="{41591B82-8B39-497F-9B86-8543CC23ABBB}" destId="{A43EF044-883C-4BBE-8E2A-2F0DFA1FD6B6}" srcOrd="2" destOrd="0" presId="urn:microsoft.com/office/officeart/2011/layout/ThemePictureAlternatingAccent"/>
    <dgm:cxn modelId="{81CE5DA5-9CCA-4004-A001-49BC4FDC00B6}" type="presParOf" srcId="{A43EF044-883C-4BBE-8E2A-2F0DFA1FD6B6}" destId="{FF0E835D-9283-43FB-92C3-EAC9D35EB216}" srcOrd="0" destOrd="0" presId="urn:microsoft.com/office/officeart/2011/layout/ThemePictureAlternatingAccent"/>
    <dgm:cxn modelId="{F6A59757-F080-4AA9-A4D3-9B363310EC50}" type="presParOf" srcId="{41591B82-8B39-497F-9B86-8543CC23ABBB}" destId="{3D5130F8-283A-4DC2-A12A-20C76FEB44E3}" srcOrd="3" destOrd="0" presId="urn:microsoft.com/office/officeart/2011/layout/ThemePictureAlternatingAccent"/>
    <dgm:cxn modelId="{E3E1E354-E6EB-446F-9CDB-435D026EFB12}" type="presParOf" srcId="{41591B82-8B39-497F-9B86-8543CC23ABBB}" destId="{9DA3905E-347D-47B3-9FD9-02742CB9B285}" srcOrd="4" destOrd="0" presId="urn:microsoft.com/office/officeart/2011/layout/ThemePictureAlternatingAccent"/>
    <dgm:cxn modelId="{D54D5F0A-84B0-4A60-8F66-36012D77A80D}" type="presParOf" srcId="{9DA3905E-347D-47B3-9FD9-02742CB9B285}" destId="{E3BA9536-A5A9-4726-9EC9-3BF786874947}" srcOrd="0" destOrd="0" presId="urn:microsoft.com/office/officeart/2011/layout/ThemePictureAlternatingAccent"/>
    <dgm:cxn modelId="{BBC75DEF-4426-4212-98F6-041C25DD9970}" type="presParOf" srcId="{41591B82-8B39-497F-9B86-8543CC23ABBB}" destId="{CA7CBC4C-F72B-4EFE-B2CE-06FDFD0673B4}" srcOrd="5" destOrd="0" presId="urn:microsoft.com/office/officeart/2011/layout/ThemePictureAlternatingAccent"/>
    <dgm:cxn modelId="{7490D527-59EF-431C-B90E-02A7EC13F81D}" type="presParOf" srcId="{41591B82-8B39-497F-9B86-8543CC23ABBB}" destId="{9ED0B99A-2C99-4A18-80CF-5E827A815DA7}" srcOrd="6" destOrd="0" presId="urn:microsoft.com/office/officeart/2011/layout/ThemePictureAlternatingAccent"/>
    <dgm:cxn modelId="{B7862FFB-CAA1-4B36-B587-C28F6A8F5F52}" type="presParOf" srcId="{9ED0B99A-2C99-4A18-80CF-5E827A815DA7}" destId="{E85AA8ED-8E6F-4745-88D4-F5233C66BBD4}" srcOrd="0" destOrd="0" presId="urn:microsoft.com/office/officeart/2011/layout/ThemePictureAlternatingAccent"/>
    <dgm:cxn modelId="{BEA30858-AA94-4273-9F53-181E9F799EE0}" type="presParOf" srcId="{41591B82-8B39-497F-9B86-8543CC23ABBB}" destId="{2C8A1272-B7D4-444A-8187-7E5229EA57DA}" srcOrd="7" destOrd="0" presId="urn:microsoft.com/office/officeart/2011/layout/ThemePictureAlternatingAccent"/>
    <dgm:cxn modelId="{C512555F-4BE2-4E00-9382-8C74F591C26B}" type="presParOf" srcId="{41591B82-8B39-497F-9B86-8543CC23ABBB}" destId="{E2A22B18-8C10-49FB-9388-FD26FFBCDB2D}" srcOrd="8" destOrd="0" presId="urn:microsoft.com/office/officeart/2011/layout/ThemePictureAlternatingAccent"/>
    <dgm:cxn modelId="{302B45C6-7B79-4A33-99FD-0E6B491BF54D}" type="presParOf" srcId="{E2A22B18-8C10-49FB-9388-FD26FFBCDB2D}" destId="{669F1FE1-232A-4AA1-90D5-75EBCBD17569}" srcOrd="0" destOrd="0" presId="urn:microsoft.com/office/officeart/2011/layout/ThemePictureAlternatingAccent"/>
    <dgm:cxn modelId="{298A4DA3-980E-4F7B-A9DD-10F27C2324A3}" type="presParOf" srcId="{41591B82-8B39-497F-9B86-8543CC23ABBB}" destId="{7715973B-0CF8-404F-90E3-4E15C383EE2D}" srcOrd="9" destOrd="0" presId="urn:microsoft.com/office/officeart/2011/layout/ThemePictureAlternatingAccen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List1" loCatId="list" qsTypeId="urn:microsoft.com/office/officeart/2005/8/quickstyle/3d1" qsCatId="3D" csTypeId="urn:microsoft.com/office/officeart/2005/8/colors/colorful1#69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n-US" dirty="0"/>
            <a:t>Phase 4 – ₹ 167 Cr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Phase 3B – ₹ 286 Cr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6CF284C3-4A70-4432-8F33-E75A802B3330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  <a:cs typeface="Arial"/>
            </a:rPr>
            <a:t>Steel workshop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>
              <a:latin typeface="Arial"/>
              <a:ea typeface="Times New Roman"/>
              <a:cs typeface="Arial"/>
            </a:rPr>
            <a:t>GRP Complex</a:t>
          </a: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388E304B-629E-41A2-A6D1-0CE0B53FE77D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dirty="0">
            <a:latin typeface="Arial"/>
            <a:ea typeface="Times New Roman"/>
            <a:cs typeface="Arial"/>
          </a:endParaRPr>
        </a:p>
      </dgm:t>
    </dgm:pt>
    <dgm:pt modelId="{8855E8F6-56C4-427E-90BF-EAB3C55F5893}" type="parTrans" cxnId="{0B7B199D-F386-41F1-AF58-3BB38D6263C3}">
      <dgm:prSet/>
      <dgm:spPr/>
      <dgm:t>
        <a:bodyPr/>
        <a:lstStyle/>
        <a:p>
          <a:endParaRPr lang="en-IN"/>
        </a:p>
      </dgm:t>
    </dgm:pt>
    <dgm:pt modelId="{1D21010E-311A-4999-A11E-85214DFB0752}" type="sibTrans" cxnId="{0B7B199D-F386-41F1-AF58-3BB38D6263C3}">
      <dgm:prSet/>
      <dgm:spPr/>
      <dgm:t>
        <a:bodyPr/>
        <a:lstStyle/>
        <a:p>
          <a:endParaRPr lang="en-IN"/>
        </a:p>
      </dgm:t>
    </dgm:pt>
    <dgm:pt modelId="{6E0001EE-A89C-407C-87D1-162DB6EAEB7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dirty="0">
              <a:latin typeface="Arial"/>
              <a:ea typeface="Times New Roman"/>
              <a:cs typeface="Arial"/>
            </a:rPr>
            <a:t>Transfer system for GRP ships</a:t>
          </a:r>
        </a:p>
      </dgm:t>
    </dgm:pt>
    <dgm:pt modelId="{9AA69695-A218-4DD9-8859-4C012141396E}" type="parTrans" cxnId="{AD7428AF-6888-49DF-8513-862AF7D957D1}">
      <dgm:prSet/>
      <dgm:spPr/>
      <dgm:t>
        <a:bodyPr/>
        <a:lstStyle/>
        <a:p>
          <a:endParaRPr lang="en-IN"/>
        </a:p>
      </dgm:t>
    </dgm:pt>
    <dgm:pt modelId="{F103B329-A1F8-4C3F-91D0-1AAEB0E50D87}" type="sibTrans" cxnId="{AD7428AF-6888-49DF-8513-862AF7D957D1}">
      <dgm:prSet/>
      <dgm:spPr/>
      <dgm:t>
        <a:bodyPr/>
        <a:lstStyle/>
        <a:p>
          <a:endParaRPr lang="en-IN"/>
        </a:p>
      </dgm:t>
    </dgm:pt>
    <dgm:pt modelId="{CC45F205-B1C4-4A3F-AB7F-2245C3A7053F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  <a:cs typeface="Arial"/>
            </a:rPr>
            <a:t>Block Assembly shop </a:t>
          </a:r>
        </a:p>
      </dgm:t>
    </dgm:pt>
    <dgm:pt modelId="{7E3F27EB-0D16-40D2-8788-80210D46C542}" type="parTrans" cxnId="{96CD6526-6E17-4EDE-8C58-DFB96FDB875D}">
      <dgm:prSet/>
      <dgm:spPr/>
      <dgm:t>
        <a:bodyPr/>
        <a:lstStyle/>
        <a:p>
          <a:endParaRPr lang="en-IN"/>
        </a:p>
      </dgm:t>
    </dgm:pt>
    <dgm:pt modelId="{FE69DF72-7EF2-4729-A082-F11B33554E9F}" type="sibTrans" cxnId="{96CD6526-6E17-4EDE-8C58-DFB96FDB875D}">
      <dgm:prSet/>
      <dgm:spPr/>
      <dgm:t>
        <a:bodyPr/>
        <a:lstStyle/>
        <a:p>
          <a:endParaRPr lang="en-IN"/>
        </a:p>
      </dgm:t>
    </dgm:pt>
    <dgm:pt modelId="{F1FCC99D-1C37-4027-B134-96592191232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dirty="0">
              <a:latin typeface="Arial"/>
              <a:ea typeface="Times New Roman"/>
              <a:cs typeface="Arial"/>
            </a:rPr>
            <a:t>60 T LL Crane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dirty="0">
            <a:latin typeface="Arial"/>
            <a:ea typeface="Times New Roman"/>
            <a:cs typeface="Arial"/>
          </a:endParaRPr>
        </a:p>
      </dgm:t>
    </dgm:pt>
    <dgm:pt modelId="{3BC22840-28EE-4618-A156-66D63DED02E7}" type="parTrans" cxnId="{8A5F328D-FF02-4636-BA09-B8B80898BB98}">
      <dgm:prSet/>
      <dgm:spPr/>
      <dgm:t>
        <a:bodyPr/>
        <a:lstStyle/>
        <a:p>
          <a:endParaRPr lang="en-IN"/>
        </a:p>
      </dgm:t>
    </dgm:pt>
    <dgm:pt modelId="{4423F6DE-CF8A-4836-ADC0-949DBD856BCF}" type="sibTrans" cxnId="{8A5F328D-FF02-4636-BA09-B8B80898BB98}">
      <dgm:prSet/>
      <dgm:spPr/>
      <dgm:t>
        <a:bodyPr/>
        <a:lstStyle/>
        <a:p>
          <a:endParaRPr lang="en-IN"/>
        </a:p>
      </dgm:t>
    </dgm:pt>
    <dgm:pt modelId="{236354CA-70F7-4C1B-9655-DD1C0A709889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dirty="0">
            <a:latin typeface="Arial"/>
            <a:ea typeface="Times New Roman"/>
            <a:cs typeface="Arial"/>
          </a:endParaRPr>
        </a:p>
      </dgm:t>
    </dgm:pt>
    <dgm:pt modelId="{D6480787-E49A-458F-B665-E55D75345CD9}" type="parTrans" cxnId="{E99DDA47-07C5-40A6-811A-BEABC838E15C}">
      <dgm:prSet/>
      <dgm:spPr/>
      <dgm:t>
        <a:bodyPr/>
        <a:lstStyle/>
        <a:p>
          <a:endParaRPr lang="en-IN"/>
        </a:p>
      </dgm:t>
    </dgm:pt>
    <dgm:pt modelId="{845F85E9-30EC-4C82-895C-FE210107851E}" type="sibTrans" cxnId="{E99DDA47-07C5-40A6-811A-BEABC838E15C}">
      <dgm:prSet/>
      <dgm:spPr/>
      <dgm:t>
        <a:bodyPr/>
        <a:lstStyle/>
        <a:p>
          <a:endParaRPr lang="en-IN"/>
        </a:p>
      </dgm:t>
    </dgm:pt>
    <dgm:pt modelId="{D890A6C1-F1E5-4431-A188-2A276B2B2271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</dgm:pt>
    <dgm:pt modelId="{00F42405-DBAB-4635-A2D6-50101813971F}" type="pres">
      <dgm:prSet presAssocID="{42D71409-67F9-455C-8C6D-716D284AAA6B}" presName="composite" presStyleCnt="0"/>
      <dgm:spPr/>
    </dgm:pt>
    <dgm:pt modelId="{E4E74F41-B1F4-4D00-8FEC-CF7B91723276}" type="pres">
      <dgm:prSet presAssocID="{42D71409-67F9-455C-8C6D-716D284AAA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44090D2-53D2-42E8-9C92-36D1CF6DFAEE}" type="pres">
      <dgm:prSet presAssocID="{42D71409-67F9-455C-8C6D-716D284AAA6B}" presName="desTx" presStyleLbl="alignAccFollowNode1" presStyleIdx="0" presStyleCnt="2">
        <dgm:presLayoutVars>
          <dgm:bulletEnabled val="1"/>
        </dgm:presLayoutVars>
      </dgm:prSet>
      <dgm:spPr/>
    </dgm:pt>
    <dgm:pt modelId="{C8E958AE-BB4E-42D1-9A7A-C2C1524A4F63}" type="pres">
      <dgm:prSet presAssocID="{478B7D3C-9FB4-4BC6-90AC-49960560DECD}" presName="space" presStyleCnt="0"/>
      <dgm:spPr/>
    </dgm:pt>
    <dgm:pt modelId="{18121D1B-D044-4415-97FD-3E574CF9FA58}" type="pres">
      <dgm:prSet presAssocID="{F66099B6-DBBD-4AB0-82D2-877B80F846F7}" presName="composite" presStyleCnt="0"/>
      <dgm:spPr/>
    </dgm:pt>
    <dgm:pt modelId="{11DDD2C0-2CB5-4E3A-86CC-589BF9282A70}" type="pres">
      <dgm:prSet presAssocID="{F66099B6-DBBD-4AB0-82D2-877B80F846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520D80-09D6-4D62-9F6B-CA2A217643BB}" type="pres">
      <dgm:prSet presAssocID="{F66099B6-DBBD-4AB0-82D2-877B80F846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5F5E515-6176-4201-BBE9-5A08E26F58AF}" type="presOf" srcId="{42D71409-67F9-455C-8C6D-716D284AAA6B}" destId="{E4E74F41-B1F4-4D00-8FEC-CF7B91723276}" srcOrd="0" destOrd="0" presId="urn:microsoft.com/office/officeart/2005/8/layout/hList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96CD6526-6E17-4EDE-8C58-DFB96FDB875D}" srcId="{F66099B6-DBBD-4AB0-82D2-877B80F846F7}" destId="{CC45F205-B1C4-4A3F-AB7F-2245C3A7053F}" srcOrd="1" destOrd="0" parTransId="{7E3F27EB-0D16-40D2-8788-80210D46C542}" sibTransId="{FE69DF72-7EF2-4729-A082-F11B33554E9F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170F5C5D-EC66-4FC2-AB86-8B744F8EF4C8}" type="presOf" srcId="{B9C32B05-62EA-407A-B21C-2310C7945705}" destId="{D890A6C1-F1E5-4431-A188-2A276B2B2271}" srcOrd="0" destOrd="0" presId="urn:microsoft.com/office/officeart/2005/8/layout/hList1"/>
    <dgm:cxn modelId="{E99DDA47-07C5-40A6-811A-BEABC838E15C}" srcId="{42D71409-67F9-455C-8C6D-716D284AAA6B}" destId="{236354CA-70F7-4C1B-9655-DD1C0A709889}" srcOrd="3" destOrd="0" parTransId="{D6480787-E49A-458F-B665-E55D75345CD9}" sibTransId="{845F85E9-30EC-4C82-895C-FE210107851E}"/>
    <dgm:cxn modelId="{1FECC04B-B7A2-4E19-AF01-1DDD65C3907A}" type="presOf" srcId="{F1FCC99D-1C37-4027-B134-96592191232C}" destId="{444090D2-53D2-42E8-9C92-36D1CF6DFAEE}" srcOrd="0" destOrd="4" presId="urn:microsoft.com/office/officeart/2005/8/layout/hList1"/>
    <dgm:cxn modelId="{24B11E53-A9BE-49A0-ACFC-1261DCB04C27}" type="presOf" srcId="{8EA7219F-BDB2-48EB-9EEB-3133522D132E}" destId="{444090D2-53D2-42E8-9C92-36D1CF6DFAEE}" srcOrd="0" destOrd="0" presId="urn:microsoft.com/office/officeart/2005/8/layout/hList1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EFAB8A8A-18DE-4D9B-8B2E-46121D9C6CAF}" type="presOf" srcId="{236354CA-70F7-4C1B-9655-DD1C0A709889}" destId="{444090D2-53D2-42E8-9C92-36D1CF6DFAEE}" srcOrd="0" destOrd="3" presId="urn:microsoft.com/office/officeart/2005/8/layout/hList1"/>
    <dgm:cxn modelId="{8A5F328D-FF02-4636-BA09-B8B80898BB98}" srcId="{42D71409-67F9-455C-8C6D-716D284AAA6B}" destId="{F1FCC99D-1C37-4027-B134-96592191232C}" srcOrd="4" destOrd="0" parTransId="{3BC22840-28EE-4618-A156-66D63DED02E7}" sibTransId="{4423F6DE-CF8A-4836-ADC0-949DBD856BCF}"/>
    <dgm:cxn modelId="{0B7B199D-F386-41F1-AF58-3BB38D6263C3}" srcId="{42D71409-67F9-455C-8C6D-716D284AAA6B}" destId="{388E304B-629E-41A2-A6D1-0CE0B53FE77D}" srcOrd="1" destOrd="0" parTransId="{8855E8F6-56C4-427E-90BF-EAB3C55F5893}" sibTransId="{1D21010E-311A-4999-A11E-85214DFB0752}"/>
    <dgm:cxn modelId="{AD7428AF-6888-49DF-8513-862AF7D957D1}" srcId="{42D71409-67F9-455C-8C6D-716D284AAA6B}" destId="{6E0001EE-A89C-407C-87D1-162DB6EAEB7C}" srcOrd="2" destOrd="0" parTransId="{9AA69695-A218-4DD9-8859-4C012141396E}" sibTransId="{F103B329-A1F8-4C3F-91D0-1AAEB0E50D87}"/>
    <dgm:cxn modelId="{71CA17B7-D507-4234-A67B-A406A08BA0AA}" type="presOf" srcId="{F66099B6-DBBD-4AB0-82D2-877B80F846F7}" destId="{11DDD2C0-2CB5-4E3A-86CC-589BF9282A70}" srcOrd="0" destOrd="0" presId="urn:microsoft.com/office/officeart/2005/8/layout/hList1"/>
    <dgm:cxn modelId="{A02A96C9-7AE3-4FC6-BDFE-CEC2006CAFB1}" type="presOf" srcId="{CC45F205-B1C4-4A3F-AB7F-2245C3A7053F}" destId="{63520D80-09D6-4D62-9F6B-CA2A217643BB}" srcOrd="0" destOrd="1" presId="urn:microsoft.com/office/officeart/2005/8/layout/hList1"/>
    <dgm:cxn modelId="{11C478DC-C652-4497-8975-9016FD243396}" type="presOf" srcId="{6E0001EE-A89C-407C-87D1-162DB6EAEB7C}" destId="{444090D2-53D2-42E8-9C92-36D1CF6DFAEE}" srcOrd="0" destOrd="2" presId="urn:microsoft.com/office/officeart/2005/8/layout/hList1"/>
    <dgm:cxn modelId="{574480E9-3E1A-4B9F-8DC0-DC6064F1CDC2}" type="presOf" srcId="{6CF284C3-4A70-4432-8F33-E75A802B3330}" destId="{63520D80-09D6-4D62-9F6B-CA2A217643BB}" srcOrd="0" destOrd="0" presId="urn:microsoft.com/office/officeart/2005/8/layout/hList1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94344DF7-CFEE-4BF3-A23C-62484941F0C1}" type="presOf" srcId="{388E304B-629E-41A2-A6D1-0CE0B53FE77D}" destId="{444090D2-53D2-42E8-9C92-36D1CF6DFAEE}" srcOrd="0" destOrd="1" presId="urn:microsoft.com/office/officeart/2005/8/layout/hList1"/>
    <dgm:cxn modelId="{BC37238A-EB67-4062-8732-3F341AEE71FC}" type="presParOf" srcId="{D890A6C1-F1E5-4431-A188-2A276B2B2271}" destId="{00F42405-DBAB-4635-A2D6-50101813971F}" srcOrd="0" destOrd="0" presId="urn:microsoft.com/office/officeart/2005/8/layout/hList1"/>
    <dgm:cxn modelId="{C81D758C-A4E4-4ADF-806B-6F643F7C8396}" type="presParOf" srcId="{00F42405-DBAB-4635-A2D6-50101813971F}" destId="{E4E74F41-B1F4-4D00-8FEC-CF7B91723276}" srcOrd="0" destOrd="0" presId="urn:microsoft.com/office/officeart/2005/8/layout/hList1"/>
    <dgm:cxn modelId="{16477175-3189-4DF3-A2AC-62C8F409D35F}" type="presParOf" srcId="{00F42405-DBAB-4635-A2D6-50101813971F}" destId="{444090D2-53D2-42E8-9C92-36D1CF6DFAEE}" srcOrd="1" destOrd="0" presId="urn:microsoft.com/office/officeart/2005/8/layout/hList1"/>
    <dgm:cxn modelId="{A60C96C4-6B33-4B74-BCD7-83D951ACE881}" type="presParOf" srcId="{D890A6C1-F1E5-4431-A188-2A276B2B2271}" destId="{C8E958AE-BB4E-42D1-9A7A-C2C1524A4F63}" srcOrd="1" destOrd="0" presId="urn:microsoft.com/office/officeart/2005/8/layout/hList1"/>
    <dgm:cxn modelId="{298EBFC7-2FE7-42B8-A9F9-A2C27B2108B2}" type="presParOf" srcId="{D890A6C1-F1E5-4431-A188-2A276B2B2271}" destId="{18121D1B-D044-4415-97FD-3E574CF9FA58}" srcOrd="2" destOrd="0" presId="urn:microsoft.com/office/officeart/2005/8/layout/hList1"/>
    <dgm:cxn modelId="{AE416F30-2BE2-4AD9-9DBF-5D6EC65BA6F0}" type="presParOf" srcId="{18121D1B-D044-4415-97FD-3E574CF9FA58}" destId="{11DDD2C0-2CB5-4E3A-86CC-589BF9282A70}" srcOrd="0" destOrd="0" presId="urn:microsoft.com/office/officeart/2005/8/layout/hList1"/>
    <dgm:cxn modelId="{25BBC4D5-BA26-4308-9D05-9BEB3ECA6AAB}" type="presParOf" srcId="{18121D1B-D044-4415-97FD-3E574CF9FA58}" destId="{63520D80-09D6-4D62-9F6B-CA2A217643BB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01836-186B-4709-B78E-D816A6518962}">
      <dsp:nvSpPr>
        <dsp:cNvPr id="0" name=""/>
        <dsp:cNvSpPr/>
      </dsp:nvSpPr>
      <dsp:spPr>
        <a:xfrm>
          <a:off x="0" y="4500036"/>
          <a:ext cx="7391400" cy="9844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2007</a:t>
          </a:r>
        </a:p>
      </dsp:txBody>
      <dsp:txXfrm>
        <a:off x="0" y="4500036"/>
        <a:ext cx="7391400" cy="531628"/>
      </dsp:txXfrm>
    </dsp:sp>
    <dsp:sp modelId="{5CF20CB8-C900-4353-9B42-8CBEA01EA170}">
      <dsp:nvSpPr>
        <dsp:cNvPr id="0" name=""/>
        <dsp:cNvSpPr/>
      </dsp:nvSpPr>
      <dsp:spPr>
        <a:xfrm>
          <a:off x="0" y="5011975"/>
          <a:ext cx="7391400" cy="4528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Upgraded to the status of Mini Ratna  Category-1 Company</a:t>
          </a:r>
          <a:endParaRPr lang="en-IN" sz="1700" kern="1200" dirty="0"/>
        </a:p>
      </dsp:txBody>
      <dsp:txXfrm>
        <a:off x="0" y="5011975"/>
        <a:ext cx="7391400" cy="452869"/>
      </dsp:txXfrm>
    </dsp:sp>
    <dsp:sp modelId="{7F1C65EB-5540-407C-827B-302B0FC86660}">
      <dsp:nvSpPr>
        <dsp:cNvPr id="0" name=""/>
        <dsp:cNvSpPr/>
      </dsp:nvSpPr>
      <dsp:spPr>
        <a:xfrm rot="10800000">
          <a:off x="0" y="3000646"/>
          <a:ext cx="7391400" cy="1514157"/>
        </a:xfrm>
        <a:prstGeom prst="upArrowCallou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1997</a:t>
          </a:r>
        </a:p>
      </dsp:txBody>
      <dsp:txXfrm rot="-10800000">
        <a:off x="0" y="3000646"/>
        <a:ext cx="7391400" cy="531469"/>
      </dsp:txXfrm>
    </dsp:sp>
    <dsp:sp modelId="{DE88347C-42A3-45C9-8678-1B91A1FCBEA7}">
      <dsp:nvSpPr>
        <dsp:cNvPr id="0" name=""/>
        <dsp:cNvSpPr/>
      </dsp:nvSpPr>
      <dsp:spPr>
        <a:xfrm>
          <a:off x="0" y="3532115"/>
          <a:ext cx="7391400" cy="452733"/>
        </a:xfrm>
        <a:prstGeom prst="rect">
          <a:avLst/>
        </a:prstGeom>
        <a:solidFill>
          <a:schemeClr val="accent3">
            <a:tint val="40000"/>
            <a:alpha val="90000"/>
            <a:hueOff val="3572284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4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Upgraded to Schedule ‘B’ Company</a:t>
          </a:r>
        </a:p>
      </dsp:txBody>
      <dsp:txXfrm>
        <a:off x="0" y="3532115"/>
        <a:ext cx="7391400" cy="452733"/>
      </dsp:txXfrm>
    </dsp:sp>
    <dsp:sp modelId="{617F400C-8FAD-4B61-8847-B44607A9AE45}">
      <dsp:nvSpPr>
        <dsp:cNvPr id="0" name=""/>
        <dsp:cNvSpPr/>
      </dsp:nvSpPr>
      <dsp:spPr>
        <a:xfrm rot="10800000">
          <a:off x="0" y="1501255"/>
          <a:ext cx="7391400" cy="1514157"/>
        </a:xfrm>
        <a:prstGeom prst="upArrowCallou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1967</a:t>
          </a:r>
        </a:p>
      </dsp:txBody>
      <dsp:txXfrm rot="-10800000">
        <a:off x="0" y="1501255"/>
        <a:ext cx="7391400" cy="531469"/>
      </dsp:txXfrm>
    </dsp:sp>
    <dsp:sp modelId="{4DE2851B-5A04-487A-B1DD-A90E1BA4FC07}">
      <dsp:nvSpPr>
        <dsp:cNvPr id="0" name=""/>
        <dsp:cNvSpPr/>
      </dsp:nvSpPr>
      <dsp:spPr>
        <a:xfrm>
          <a:off x="0" y="2032725"/>
          <a:ext cx="7391400" cy="452733"/>
        </a:xfrm>
        <a:prstGeom prst="rect">
          <a:avLst/>
        </a:prstGeom>
        <a:solidFill>
          <a:schemeClr val="accent3">
            <a:tint val="40000"/>
            <a:alpha val="90000"/>
            <a:hueOff val="7144568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8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Started functioning as “Goa Shipyard Limited” under its own Board Of Directors</a:t>
          </a:r>
          <a:endParaRPr lang="en-IN" sz="1700" kern="1200" dirty="0"/>
        </a:p>
      </dsp:txBody>
      <dsp:txXfrm>
        <a:off x="0" y="2032725"/>
        <a:ext cx="7391400" cy="452733"/>
      </dsp:txXfrm>
    </dsp:sp>
    <dsp:sp modelId="{E6058BE0-60F0-4DAC-8C63-DC9A54CE1BB2}">
      <dsp:nvSpPr>
        <dsp:cNvPr id="0" name=""/>
        <dsp:cNvSpPr/>
      </dsp:nvSpPr>
      <dsp:spPr>
        <a:xfrm rot="10800000">
          <a:off x="0" y="1865"/>
          <a:ext cx="7391400" cy="1514157"/>
        </a:xfrm>
        <a:prstGeom prst="upArrowCallou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1957</a:t>
          </a:r>
          <a:endParaRPr lang="en-IN" sz="1800" kern="1200" dirty="0"/>
        </a:p>
      </dsp:txBody>
      <dsp:txXfrm rot="-10800000">
        <a:off x="0" y="1865"/>
        <a:ext cx="7391400" cy="531469"/>
      </dsp:txXfrm>
    </dsp:sp>
    <dsp:sp modelId="{BA223C16-0769-4606-A967-F318D09605AE}">
      <dsp:nvSpPr>
        <dsp:cNvPr id="0" name=""/>
        <dsp:cNvSpPr/>
      </dsp:nvSpPr>
      <dsp:spPr>
        <a:xfrm>
          <a:off x="0" y="533334"/>
          <a:ext cx="7391400" cy="452733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Established as “Estaleiros Navais De Goa”, by Portuguese</a:t>
          </a:r>
          <a:endParaRPr lang="en-IN" sz="1700" kern="1200" dirty="0"/>
        </a:p>
      </dsp:txBody>
      <dsp:txXfrm>
        <a:off x="0" y="533334"/>
        <a:ext cx="7391400" cy="452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0850-1E87-412B-9115-02E53D7D4298}">
      <dsp:nvSpPr>
        <dsp:cNvPr id="0" name=""/>
        <dsp:cNvSpPr/>
      </dsp:nvSpPr>
      <dsp:spPr>
        <a:xfrm>
          <a:off x="3484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01 Naval OPV</a:t>
          </a:r>
        </a:p>
      </dsp:txBody>
      <dsp:txXfrm>
        <a:off x="3484" y="1382553"/>
        <a:ext cx="1047945" cy="1382553"/>
      </dsp:txXfrm>
    </dsp:sp>
    <dsp:sp modelId="{483FA9FA-F10A-47DB-B2D2-2DA56C43A2CC}">
      <dsp:nvSpPr>
        <dsp:cNvPr id="0" name=""/>
        <dsp:cNvSpPr/>
      </dsp:nvSpPr>
      <dsp:spPr>
        <a:xfrm>
          <a:off x="34922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4C3984-BFE9-4F35-A75B-E35B21C858AA}">
      <dsp:nvSpPr>
        <dsp:cNvPr id="0" name=""/>
        <dsp:cNvSpPr/>
      </dsp:nvSpPr>
      <dsp:spPr>
        <a:xfrm>
          <a:off x="1082868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8789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9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9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11 Interceptor Boats – </a:t>
          </a:r>
          <a:r>
            <a:rPr lang="en-IN" sz="1800" kern="1200" dirty="0">
              <a:solidFill>
                <a:srgbClr val="FFFF00"/>
              </a:solidFill>
            </a:rPr>
            <a:t>Mauritius</a:t>
          </a:r>
        </a:p>
      </dsp:txBody>
      <dsp:txXfrm>
        <a:off x="1082868" y="1382553"/>
        <a:ext cx="1047945" cy="1382553"/>
      </dsp:txXfrm>
    </dsp:sp>
    <dsp:sp modelId="{622BFD85-4D8B-4DE8-B1F9-18B84EB874E4}">
      <dsp:nvSpPr>
        <dsp:cNvPr id="0" name=""/>
        <dsp:cNvSpPr/>
      </dsp:nvSpPr>
      <dsp:spPr>
        <a:xfrm>
          <a:off x="1114306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029DDE-5F97-4392-9EF9-BA1406787A3F}">
      <dsp:nvSpPr>
        <dsp:cNvPr id="0" name=""/>
        <dsp:cNvSpPr/>
      </dsp:nvSpPr>
      <dsp:spPr>
        <a:xfrm>
          <a:off x="2162251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06 Coast Guard OPVs</a:t>
          </a:r>
        </a:p>
      </dsp:txBody>
      <dsp:txXfrm>
        <a:off x="2162251" y="1382553"/>
        <a:ext cx="1047945" cy="1382553"/>
      </dsp:txXfrm>
    </dsp:sp>
    <dsp:sp modelId="{C6376CC0-C6BD-43F1-A08F-02D653BE3561}">
      <dsp:nvSpPr>
        <dsp:cNvPr id="0" name=""/>
        <dsp:cNvSpPr/>
      </dsp:nvSpPr>
      <dsp:spPr>
        <a:xfrm>
          <a:off x="2193690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C54DB7-3BDD-47E8-B2E1-A0E4C6BF489E}">
      <dsp:nvSpPr>
        <dsp:cNvPr id="0" name=""/>
        <dsp:cNvSpPr/>
      </dsp:nvSpPr>
      <dsp:spPr>
        <a:xfrm>
          <a:off x="3241635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06366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6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6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02 Fast Patrol Vessel – </a:t>
          </a:r>
          <a:r>
            <a:rPr lang="en-IN" sz="1800" kern="1200" dirty="0">
              <a:solidFill>
                <a:srgbClr val="FFFF00"/>
              </a:solidFill>
            </a:rPr>
            <a:t>Mauritius</a:t>
          </a:r>
        </a:p>
      </dsp:txBody>
      <dsp:txXfrm>
        <a:off x="3241635" y="1382553"/>
        <a:ext cx="1047945" cy="1382553"/>
      </dsp:txXfrm>
    </dsp:sp>
    <dsp:sp modelId="{ACF508CD-B8A1-40A6-9F95-71E0CA0A96D3}">
      <dsp:nvSpPr>
        <dsp:cNvPr id="0" name=""/>
        <dsp:cNvSpPr/>
      </dsp:nvSpPr>
      <dsp:spPr>
        <a:xfrm>
          <a:off x="3273073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DB59B90-3E28-408F-8EA1-6D53B7ADADE8}">
      <dsp:nvSpPr>
        <dsp:cNvPr id="0" name=""/>
        <dsp:cNvSpPr/>
      </dsp:nvSpPr>
      <dsp:spPr>
        <a:xfrm>
          <a:off x="4321019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02 </a:t>
          </a:r>
          <a:r>
            <a:rPr lang="en-IN" sz="1600" kern="1200" dirty="0"/>
            <a:t>Damage Control Simulator </a:t>
          </a:r>
          <a:r>
            <a:rPr lang="en-IN" sz="1400" kern="1200" dirty="0"/>
            <a:t>(</a:t>
          </a:r>
          <a:r>
            <a:rPr lang="en-IN" sz="1400" kern="1200" dirty="0">
              <a:solidFill>
                <a:srgbClr val="FFFF00"/>
              </a:solidFill>
            </a:rPr>
            <a:t>Myanmar</a:t>
          </a:r>
          <a:r>
            <a:rPr lang="en-IN" sz="1400" kern="1200" dirty="0"/>
            <a:t> and </a:t>
          </a:r>
          <a:r>
            <a:rPr lang="en-IN" sz="1400" b="1" i="1" kern="1200" dirty="0"/>
            <a:t>IN</a:t>
          </a:r>
          <a:r>
            <a:rPr lang="en-IN" sz="1400" kern="1200" dirty="0"/>
            <a:t>)</a:t>
          </a:r>
          <a:endParaRPr lang="en-IN" sz="1800" kern="1200" dirty="0"/>
        </a:p>
      </dsp:txBody>
      <dsp:txXfrm>
        <a:off x="4321019" y="1382553"/>
        <a:ext cx="1047945" cy="1382553"/>
      </dsp:txXfrm>
    </dsp:sp>
    <dsp:sp modelId="{C5633FA5-B916-4479-A877-95F00FD57F9E}">
      <dsp:nvSpPr>
        <dsp:cNvPr id="0" name=""/>
        <dsp:cNvSpPr/>
      </dsp:nvSpPr>
      <dsp:spPr>
        <a:xfrm>
          <a:off x="4352457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2FE3EF-A6D9-402C-A299-08A9C1D8ACF1}">
      <dsp:nvSpPr>
        <dsp:cNvPr id="0" name=""/>
        <dsp:cNvSpPr/>
      </dsp:nvSpPr>
      <dsp:spPr>
        <a:xfrm>
          <a:off x="5400402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43943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3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3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02 OPVs – </a:t>
          </a:r>
          <a:r>
            <a:rPr lang="en-IN" sz="1800" kern="1200" dirty="0">
              <a:solidFill>
                <a:srgbClr val="FFFF00"/>
              </a:solidFill>
            </a:rPr>
            <a:t>Sri</a:t>
          </a:r>
          <a:r>
            <a:rPr lang="en-IN" sz="1800" kern="1200" dirty="0">
              <a:solidFill>
                <a:srgbClr val="0070C0"/>
              </a:solidFill>
            </a:rPr>
            <a:t> </a:t>
          </a:r>
          <a:r>
            <a:rPr lang="en-IN" sz="1800" kern="1200" dirty="0">
              <a:solidFill>
                <a:srgbClr val="FFFF00"/>
              </a:solidFill>
            </a:rPr>
            <a:t>Lanka</a:t>
          </a:r>
        </a:p>
      </dsp:txBody>
      <dsp:txXfrm>
        <a:off x="5400402" y="1382553"/>
        <a:ext cx="1047945" cy="1382553"/>
      </dsp:txXfrm>
    </dsp:sp>
    <dsp:sp modelId="{CD391E29-CE71-42B3-946C-7E282BF028DD}">
      <dsp:nvSpPr>
        <dsp:cNvPr id="0" name=""/>
        <dsp:cNvSpPr/>
      </dsp:nvSpPr>
      <dsp:spPr>
        <a:xfrm>
          <a:off x="5431841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DA1DCF-66EA-4F78-9ABD-208120263A8C}">
      <dsp:nvSpPr>
        <dsp:cNvPr id="0" name=""/>
        <dsp:cNvSpPr/>
      </dsp:nvSpPr>
      <dsp:spPr>
        <a:xfrm>
          <a:off x="6479786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04 Fuel Barges (1000T)</a:t>
          </a:r>
        </a:p>
      </dsp:txBody>
      <dsp:txXfrm>
        <a:off x="6479786" y="1382553"/>
        <a:ext cx="1047945" cy="1382553"/>
      </dsp:txXfrm>
    </dsp:sp>
    <dsp:sp modelId="{2871F206-A122-4E3A-89E0-10CB7E51BCB2}">
      <dsp:nvSpPr>
        <dsp:cNvPr id="0" name=""/>
        <dsp:cNvSpPr/>
      </dsp:nvSpPr>
      <dsp:spPr>
        <a:xfrm>
          <a:off x="6511224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AEF717-69AB-44F7-8FE9-E380202CF69F}">
      <dsp:nvSpPr>
        <dsp:cNvPr id="0" name=""/>
        <dsp:cNvSpPr/>
      </dsp:nvSpPr>
      <dsp:spPr>
        <a:xfrm>
          <a:off x="7559170" y="0"/>
          <a:ext cx="104794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NBCTF – Indian Navy</a:t>
          </a:r>
        </a:p>
      </dsp:txBody>
      <dsp:txXfrm>
        <a:off x="7559170" y="1382553"/>
        <a:ext cx="1047945" cy="1382553"/>
      </dsp:txXfrm>
    </dsp:sp>
    <dsp:sp modelId="{6D65CE67-A239-4468-93D0-F8AACE2976AD}">
      <dsp:nvSpPr>
        <dsp:cNvPr id="0" name=""/>
        <dsp:cNvSpPr/>
      </dsp:nvSpPr>
      <dsp:spPr>
        <a:xfrm>
          <a:off x="7590608" y="207383"/>
          <a:ext cx="985068" cy="1150975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8600AC-7D43-42F8-930C-F95193F871ED}">
      <dsp:nvSpPr>
        <dsp:cNvPr id="0" name=""/>
        <dsp:cNvSpPr/>
      </dsp:nvSpPr>
      <dsp:spPr>
        <a:xfrm>
          <a:off x="344423" y="2765107"/>
          <a:ext cx="7921752" cy="51845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8184F-24B8-4545-BA03-C7C6937BE4DB}">
      <dsp:nvSpPr>
        <dsp:cNvPr id="0" name=""/>
        <dsp:cNvSpPr/>
      </dsp:nvSpPr>
      <dsp:spPr>
        <a:xfrm>
          <a:off x="1027" y="973377"/>
          <a:ext cx="4005570" cy="680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05 CG OPV</a:t>
          </a:r>
        </a:p>
      </dsp:txBody>
      <dsp:txXfrm>
        <a:off x="20949" y="993299"/>
        <a:ext cx="3965726" cy="640351"/>
      </dsp:txXfrm>
    </dsp:sp>
    <dsp:sp modelId="{D0D23D67-FC3E-48F1-AB0A-4E193A13C166}">
      <dsp:nvSpPr>
        <dsp:cNvPr id="0" name=""/>
        <dsp:cNvSpPr/>
      </dsp:nvSpPr>
      <dsp:spPr>
        <a:xfrm>
          <a:off x="1027" y="1776008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925E6-FDB3-4F2F-A450-EC88D366F3E3}">
      <dsp:nvSpPr>
        <dsp:cNvPr id="0" name=""/>
        <dsp:cNvSpPr/>
      </dsp:nvSpPr>
      <dsp:spPr>
        <a:xfrm>
          <a:off x="722034" y="1776008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Gearbox  - 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</a:rPr>
            <a:t>Walchandnagar Industries Ltd, Pune</a:t>
          </a:r>
          <a:endParaRPr lang="en-US" sz="2000" kern="1200" dirty="0"/>
        </a:p>
      </dsp:txBody>
      <dsp:txXfrm>
        <a:off x="755244" y="1809218"/>
        <a:ext cx="3218142" cy="613775"/>
      </dsp:txXfrm>
    </dsp:sp>
    <dsp:sp modelId="{D6B45CDF-9681-4142-8DFF-7C8EAE46CE38}">
      <dsp:nvSpPr>
        <dsp:cNvPr id="0" name=""/>
        <dsp:cNvSpPr/>
      </dsp:nvSpPr>
      <dsp:spPr>
        <a:xfrm>
          <a:off x="1027" y="2537827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BA299-22B1-4F4C-85D7-23C47440E86C}">
      <dsp:nvSpPr>
        <dsp:cNvPr id="0" name=""/>
        <dsp:cNvSpPr/>
      </dsp:nvSpPr>
      <dsp:spPr>
        <a:xfrm>
          <a:off x="722034" y="2537827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Steering Gear - 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</a:rPr>
            <a:t>Geeta Engg Works (GEW), Thane</a:t>
          </a:r>
          <a:endParaRPr lang="en-US" sz="2000" kern="1200" dirty="0"/>
        </a:p>
      </dsp:txBody>
      <dsp:txXfrm>
        <a:off x="755244" y="2571037"/>
        <a:ext cx="3218142" cy="613775"/>
      </dsp:txXfrm>
    </dsp:sp>
    <dsp:sp modelId="{5CEF86A6-8D37-4787-B289-3FDE4058AE15}">
      <dsp:nvSpPr>
        <dsp:cNvPr id="0" name=""/>
        <dsp:cNvSpPr/>
      </dsp:nvSpPr>
      <dsp:spPr>
        <a:xfrm>
          <a:off x="1027" y="3299647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4093A-85F2-437D-A4EC-725B4C0F74C3}">
      <dsp:nvSpPr>
        <dsp:cNvPr id="0" name=""/>
        <dsp:cNvSpPr/>
      </dsp:nvSpPr>
      <dsp:spPr>
        <a:xfrm>
          <a:off x="722034" y="3299647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Steel from Essar Steel</a:t>
          </a:r>
        </a:p>
      </dsp:txBody>
      <dsp:txXfrm>
        <a:off x="755244" y="3332857"/>
        <a:ext cx="3218142" cy="613775"/>
      </dsp:txXfrm>
    </dsp:sp>
    <dsp:sp modelId="{708AFFA4-F245-4035-90C9-D4C0D2CDA99D}">
      <dsp:nvSpPr>
        <dsp:cNvPr id="0" name=""/>
        <dsp:cNvSpPr/>
      </dsp:nvSpPr>
      <dsp:spPr>
        <a:xfrm>
          <a:off x="1027" y="4061466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75071-0FC9-47A7-B14C-8043D690E735}">
      <dsp:nvSpPr>
        <dsp:cNvPr id="0" name=""/>
        <dsp:cNvSpPr/>
      </dsp:nvSpPr>
      <dsp:spPr>
        <a:xfrm>
          <a:off x="722034" y="4061466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Gemini Boats from 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</a:rPr>
            <a:t>Aquarius Shipyard, Goa </a:t>
          </a:r>
          <a:endParaRPr lang="en-US" sz="2000" kern="1200" dirty="0"/>
        </a:p>
      </dsp:txBody>
      <dsp:txXfrm>
        <a:off x="755244" y="4094676"/>
        <a:ext cx="3218142" cy="613775"/>
      </dsp:txXfrm>
    </dsp:sp>
    <dsp:sp modelId="{96C5A095-E701-40BA-92F5-D6ECEB0E775F}">
      <dsp:nvSpPr>
        <dsp:cNvPr id="0" name=""/>
        <dsp:cNvSpPr/>
      </dsp:nvSpPr>
      <dsp:spPr>
        <a:xfrm>
          <a:off x="4407154" y="973377"/>
          <a:ext cx="4005570" cy="680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Other Projects</a:t>
          </a:r>
        </a:p>
      </dsp:txBody>
      <dsp:txXfrm>
        <a:off x="4427076" y="993299"/>
        <a:ext cx="3965726" cy="640351"/>
      </dsp:txXfrm>
    </dsp:sp>
    <dsp:sp modelId="{9E6E8F5A-E7B7-43CF-9B81-5A3277670910}">
      <dsp:nvSpPr>
        <dsp:cNvPr id="0" name=""/>
        <dsp:cNvSpPr/>
      </dsp:nvSpPr>
      <dsp:spPr>
        <a:xfrm>
          <a:off x="4407154" y="1776008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B3254-1301-4067-8A2D-92A5963BD94A}">
      <dsp:nvSpPr>
        <dsp:cNvPr id="0" name=""/>
        <dsp:cNvSpPr/>
      </dsp:nvSpPr>
      <dsp:spPr>
        <a:xfrm>
          <a:off x="5128162" y="1776008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551298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8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8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Heli Grid –  Production by GSL in collaboration with FHS Germany </a:t>
          </a:r>
        </a:p>
      </dsp:txBody>
      <dsp:txXfrm>
        <a:off x="5161372" y="1809218"/>
        <a:ext cx="3218142" cy="613775"/>
      </dsp:txXfrm>
    </dsp:sp>
    <dsp:sp modelId="{438AC64A-5098-43C3-80FE-DFA4545CEE0D}">
      <dsp:nvSpPr>
        <dsp:cNvPr id="0" name=""/>
        <dsp:cNvSpPr/>
      </dsp:nvSpPr>
      <dsp:spPr>
        <a:xfrm>
          <a:off x="4407154" y="2537827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4EF6F-EAD1-46B8-A0AE-CF1745E45C97}">
      <dsp:nvSpPr>
        <dsp:cNvPr id="0" name=""/>
        <dsp:cNvSpPr/>
      </dsp:nvSpPr>
      <dsp:spPr>
        <a:xfrm>
          <a:off x="5128162" y="2537827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3189123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3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3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MCMV Low Magnetic DAs – </a:t>
          </a:r>
          <a:r>
            <a:rPr lang="en-US" sz="1600" kern="1200" dirty="0" err="1"/>
            <a:t>Indigenised</a:t>
          </a:r>
          <a:r>
            <a:rPr lang="en-US" sz="1600" kern="1200" dirty="0"/>
            <a:t> through KOEL, Pune</a:t>
          </a:r>
        </a:p>
      </dsp:txBody>
      <dsp:txXfrm>
        <a:off x="5161372" y="2571037"/>
        <a:ext cx="3218142" cy="613775"/>
      </dsp:txXfrm>
    </dsp:sp>
    <dsp:sp modelId="{B68DDBD0-2AD0-47B6-B6A4-8FCFAD7787B4}">
      <dsp:nvSpPr>
        <dsp:cNvPr id="0" name=""/>
        <dsp:cNvSpPr/>
      </dsp:nvSpPr>
      <dsp:spPr>
        <a:xfrm>
          <a:off x="4407154" y="3299647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227F0-340F-45ED-A675-D1CFFE049B01}">
      <dsp:nvSpPr>
        <dsp:cNvPr id="0" name=""/>
        <dsp:cNvSpPr/>
      </dsp:nvSpPr>
      <dsp:spPr>
        <a:xfrm>
          <a:off x="5128162" y="3299647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3826947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7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7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Oily Water Separator Through Vacman in collaboration with EPE Greece</a:t>
          </a:r>
        </a:p>
      </dsp:txBody>
      <dsp:txXfrm>
        <a:off x="5161372" y="3332857"/>
        <a:ext cx="3218142" cy="613775"/>
      </dsp:txXfrm>
    </dsp:sp>
    <dsp:sp modelId="{96614EA3-F860-4933-AAFB-14EE89F3C8BE}">
      <dsp:nvSpPr>
        <dsp:cNvPr id="0" name=""/>
        <dsp:cNvSpPr/>
      </dsp:nvSpPr>
      <dsp:spPr>
        <a:xfrm>
          <a:off x="4407154" y="4061466"/>
          <a:ext cx="680195" cy="68019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AB4A9-8376-4F04-A298-3B9BC567138A}">
      <dsp:nvSpPr>
        <dsp:cNvPr id="0" name=""/>
        <dsp:cNvSpPr/>
      </dsp:nvSpPr>
      <dsp:spPr>
        <a:xfrm>
          <a:off x="5128162" y="4061466"/>
          <a:ext cx="3284562" cy="68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Water tight and Weather tight  Doors from </a:t>
          </a:r>
          <a:r>
            <a:rPr kumimoji="0" lang="en-IN" sz="1600" b="0" i="0" u="none" strike="noStrike" kern="1200" cap="none" spc="0" normalizeH="0" baseline="0" noProof="0" dirty="0">
              <a:ln/>
              <a:effectLst/>
              <a:uLnTx/>
              <a:uFillTx/>
            </a:rPr>
            <a:t>ACGL, Goa &amp; Zuari Engg Services </a:t>
          </a:r>
          <a:endParaRPr lang="en-US" sz="1600" kern="1200" dirty="0"/>
        </a:p>
      </dsp:txBody>
      <dsp:txXfrm>
        <a:off x="5161372" y="4094676"/>
        <a:ext cx="3218142" cy="613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9EB4A-49C0-4671-9948-CDD9F33FB828}">
      <dsp:nvSpPr>
        <dsp:cNvPr id="0" name=""/>
        <dsp:cNvSpPr/>
      </dsp:nvSpPr>
      <dsp:spPr>
        <a:xfrm>
          <a:off x="5303" y="607745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Shore Based Test Facility (</a:t>
          </a:r>
          <a:r>
            <a:rPr lang="en-US" sz="1600" kern="1200" dirty="0" err="1"/>
            <a:t>SBTF</a:t>
          </a:r>
          <a:r>
            <a:rPr lang="en-US" sz="1600" kern="1200" dirty="0"/>
            <a:t>) for Training / certification of Naval Combat Aircraft Pilots</a:t>
          </a:r>
          <a:endParaRPr lang="en-IN" sz="1600" kern="1200" dirty="0"/>
        </a:p>
      </dsp:txBody>
      <dsp:txXfrm>
        <a:off x="38200" y="640642"/>
        <a:ext cx="1815042" cy="1371107"/>
      </dsp:txXfrm>
    </dsp:sp>
    <dsp:sp modelId="{2C4C7353-877B-46A8-9AF8-8273AE7167A0}">
      <dsp:nvSpPr>
        <dsp:cNvPr id="0" name=""/>
        <dsp:cNvSpPr/>
      </dsp:nvSpPr>
      <dsp:spPr>
        <a:xfrm>
          <a:off x="5303" y="2011749"/>
          <a:ext cx="1880836" cy="6037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Nevskoe Design Bureau  Russia</a:t>
          </a:r>
          <a:endParaRPr lang="en-IN" sz="1500" kern="1200" dirty="0"/>
        </a:p>
      </dsp:txBody>
      <dsp:txXfrm>
        <a:off x="5303" y="2011749"/>
        <a:ext cx="1324532" cy="603722"/>
      </dsp:txXfrm>
    </dsp:sp>
    <dsp:sp modelId="{60A03FB3-7D14-4023-A1F4-DA07E37472CE}">
      <dsp:nvSpPr>
        <dsp:cNvPr id="0" name=""/>
        <dsp:cNvSpPr/>
      </dsp:nvSpPr>
      <dsp:spPr>
        <a:xfrm>
          <a:off x="1383042" y="2107645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DAD99-33AB-4DBF-86B0-65659F046853}">
      <dsp:nvSpPr>
        <dsp:cNvPr id="0" name=""/>
        <dsp:cNvSpPr/>
      </dsp:nvSpPr>
      <dsp:spPr>
        <a:xfrm>
          <a:off x="2204423" y="607745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Hovercrafts</a:t>
          </a:r>
        </a:p>
      </dsp:txBody>
      <dsp:txXfrm>
        <a:off x="2237320" y="640642"/>
        <a:ext cx="1815042" cy="1371107"/>
      </dsp:txXfrm>
    </dsp:sp>
    <dsp:sp modelId="{83E23A86-046B-41E3-A02D-7C112B8431C8}">
      <dsp:nvSpPr>
        <dsp:cNvPr id="0" name=""/>
        <dsp:cNvSpPr/>
      </dsp:nvSpPr>
      <dsp:spPr>
        <a:xfrm>
          <a:off x="2204423" y="2011749"/>
          <a:ext cx="1880836" cy="603722"/>
        </a:xfrm>
        <a:prstGeom prst="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itchFamily="34" charset="0"/>
              <a:cs typeface="Arial" pitchFamily="34" charset="0"/>
            </a:rPr>
            <a:t>Griffon Hover Works Ltd, UK</a:t>
          </a:r>
          <a:endParaRPr lang="en-IN" sz="1400" kern="1200" dirty="0"/>
        </a:p>
      </dsp:txBody>
      <dsp:txXfrm>
        <a:off x="2204423" y="2011749"/>
        <a:ext cx="1324532" cy="603722"/>
      </dsp:txXfrm>
    </dsp:sp>
    <dsp:sp modelId="{0791563B-D240-46D3-B652-EA5C697B904C}">
      <dsp:nvSpPr>
        <dsp:cNvPr id="0" name=""/>
        <dsp:cNvSpPr/>
      </dsp:nvSpPr>
      <dsp:spPr>
        <a:xfrm>
          <a:off x="3582162" y="2107645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91C2-13C1-4172-A103-8324EEBCC84A}">
      <dsp:nvSpPr>
        <dsp:cNvPr id="0" name=""/>
        <dsp:cNvSpPr/>
      </dsp:nvSpPr>
      <dsp:spPr>
        <a:xfrm>
          <a:off x="4403542" y="607745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Indigenous manufacture of Fin Stabilizers.</a:t>
          </a:r>
          <a:endParaRPr lang="en-IN" sz="1800" kern="1200" dirty="0"/>
        </a:p>
      </dsp:txBody>
      <dsp:txXfrm>
        <a:off x="4436439" y="640642"/>
        <a:ext cx="1815042" cy="1371107"/>
      </dsp:txXfrm>
    </dsp:sp>
    <dsp:sp modelId="{701CF7FC-BBCB-4946-B133-F0D5D0819B87}">
      <dsp:nvSpPr>
        <dsp:cNvPr id="0" name=""/>
        <dsp:cNvSpPr/>
      </dsp:nvSpPr>
      <dsp:spPr>
        <a:xfrm>
          <a:off x="4403542" y="2011749"/>
          <a:ext cx="1880836" cy="603722"/>
        </a:xfrm>
        <a:prstGeom prst="rect">
          <a:avLst/>
        </a:prstGeom>
        <a:solidFill>
          <a:schemeClr val="accent3">
            <a:hueOff val="3214362"/>
            <a:satOff val="-4823"/>
            <a:lumOff val="-784"/>
            <a:alphaOff val="0"/>
          </a:schemeClr>
        </a:solidFill>
        <a:ln w="25400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NAIAD, UK</a:t>
          </a:r>
          <a:endParaRPr lang="en-IN" sz="1800" kern="1200" dirty="0"/>
        </a:p>
      </dsp:txBody>
      <dsp:txXfrm>
        <a:off x="4403542" y="2011749"/>
        <a:ext cx="1324532" cy="603722"/>
      </dsp:txXfrm>
    </dsp:sp>
    <dsp:sp modelId="{87B1AD90-BF53-48C6-BC5B-6A8724987B2D}">
      <dsp:nvSpPr>
        <dsp:cNvPr id="0" name=""/>
        <dsp:cNvSpPr/>
      </dsp:nvSpPr>
      <dsp:spPr>
        <a:xfrm>
          <a:off x="5781281" y="2107645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F3EEC-5128-4545-84D8-0FB5F3633F09}">
      <dsp:nvSpPr>
        <dsp:cNvPr id="0" name=""/>
        <dsp:cNvSpPr/>
      </dsp:nvSpPr>
      <dsp:spPr>
        <a:xfrm>
          <a:off x="6602662" y="607745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Submarine Escape Training Tower (SETT)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Integrated Platform Management System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Combat Management System </a:t>
          </a:r>
        </a:p>
      </dsp:txBody>
      <dsp:txXfrm>
        <a:off x="6635559" y="640642"/>
        <a:ext cx="1815042" cy="1371107"/>
      </dsp:txXfrm>
    </dsp:sp>
    <dsp:sp modelId="{95C73C48-2329-49AF-9A59-95899087013A}">
      <dsp:nvSpPr>
        <dsp:cNvPr id="0" name=""/>
        <dsp:cNvSpPr/>
      </dsp:nvSpPr>
      <dsp:spPr>
        <a:xfrm>
          <a:off x="6602662" y="2011749"/>
          <a:ext cx="1880836" cy="603722"/>
        </a:xfrm>
        <a:prstGeom prst="rect">
          <a:avLst/>
        </a:prstGeom>
        <a:solidFill>
          <a:schemeClr val="accent3">
            <a:hueOff val="4821542"/>
            <a:satOff val="-7234"/>
            <a:lumOff val="-1176"/>
            <a:alphaOff val="0"/>
          </a:schemeClr>
        </a:solidFill>
        <a:ln w="25400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itchFamily="34" charset="0"/>
              <a:cs typeface="Arial" pitchFamily="34" charset="0"/>
            </a:rPr>
            <a:t>Naval</a:t>
          </a:r>
          <a:r>
            <a:rPr lang="en-IN" sz="1400" kern="1200" baseline="0" dirty="0">
              <a:latin typeface="Arial" pitchFamily="34" charset="0"/>
              <a:cs typeface="Arial" pitchFamily="34" charset="0"/>
            </a:rPr>
            <a:t> Group</a:t>
          </a:r>
          <a:r>
            <a:rPr lang="en-IN" sz="1400" kern="1200" dirty="0">
              <a:latin typeface="Arial" pitchFamily="34" charset="0"/>
              <a:cs typeface="Arial" pitchFamily="34" charset="0"/>
            </a:rPr>
            <a:t>, France</a:t>
          </a:r>
          <a:endParaRPr lang="en-IN" sz="1400" kern="1200" dirty="0"/>
        </a:p>
      </dsp:txBody>
      <dsp:txXfrm>
        <a:off x="6602662" y="2011749"/>
        <a:ext cx="1324532" cy="603722"/>
      </dsp:txXfrm>
    </dsp:sp>
    <dsp:sp modelId="{75B06575-D7D3-4C0B-88DC-0E2E54421934}">
      <dsp:nvSpPr>
        <dsp:cNvPr id="0" name=""/>
        <dsp:cNvSpPr/>
      </dsp:nvSpPr>
      <dsp:spPr>
        <a:xfrm>
          <a:off x="7980401" y="2107645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CFC4-F057-401C-8A32-1C7750FC5FAE}">
      <dsp:nvSpPr>
        <dsp:cNvPr id="0" name=""/>
        <dsp:cNvSpPr/>
      </dsp:nvSpPr>
      <dsp:spPr>
        <a:xfrm>
          <a:off x="5303" y="3091977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CPP</a:t>
          </a:r>
          <a:r>
            <a:rPr lang="en-US" sz="1800" kern="1200" dirty="0"/>
            <a:t> Stern Gears</a:t>
          </a:r>
          <a:endParaRPr lang="en-IN" sz="1800" kern="1200" dirty="0"/>
        </a:p>
      </dsp:txBody>
      <dsp:txXfrm>
        <a:off x="38200" y="3124874"/>
        <a:ext cx="1815042" cy="1371107"/>
      </dsp:txXfrm>
    </dsp:sp>
    <dsp:sp modelId="{9D1A6BAD-1C96-4A08-A10D-13D01B4C0676}">
      <dsp:nvSpPr>
        <dsp:cNvPr id="0" name=""/>
        <dsp:cNvSpPr/>
      </dsp:nvSpPr>
      <dsp:spPr>
        <a:xfrm>
          <a:off x="5303" y="4495982"/>
          <a:ext cx="1880836" cy="603722"/>
        </a:xfrm>
        <a:prstGeom prst="rect">
          <a:avLst/>
        </a:prstGeom>
        <a:solidFill>
          <a:schemeClr val="accent3">
            <a:hueOff val="6428724"/>
            <a:satOff val="-9646"/>
            <a:lumOff val="-1569"/>
            <a:alphaOff val="0"/>
          </a:schemeClr>
        </a:solidFill>
        <a:ln w="25400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Wartsila France SAS</a:t>
          </a:r>
          <a:endParaRPr lang="en-IN" sz="1600" kern="1200" dirty="0"/>
        </a:p>
      </dsp:txBody>
      <dsp:txXfrm>
        <a:off x="5303" y="4495982"/>
        <a:ext cx="1324532" cy="603722"/>
      </dsp:txXfrm>
    </dsp:sp>
    <dsp:sp modelId="{7032E2D2-3842-452F-886E-A4FAEB237399}">
      <dsp:nvSpPr>
        <dsp:cNvPr id="0" name=""/>
        <dsp:cNvSpPr/>
      </dsp:nvSpPr>
      <dsp:spPr>
        <a:xfrm>
          <a:off x="1383042" y="4591878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6123916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6ABD5-5A06-4ADB-9F84-7C90DF8B9918}">
      <dsp:nvSpPr>
        <dsp:cNvPr id="0" name=""/>
        <dsp:cNvSpPr/>
      </dsp:nvSpPr>
      <dsp:spPr>
        <a:xfrm>
          <a:off x="2204423" y="3091977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Pollution Control Vessels (</a:t>
          </a:r>
          <a:r>
            <a:rPr lang="en-US" sz="1800" kern="1200" dirty="0" err="1"/>
            <a:t>PCVs</a:t>
          </a:r>
          <a:r>
            <a:rPr lang="en-US" sz="1800" kern="1200" dirty="0"/>
            <a:t>) </a:t>
          </a:r>
          <a:endParaRPr lang="en-IN" sz="1800" kern="1200" dirty="0"/>
        </a:p>
      </dsp:txBody>
      <dsp:txXfrm>
        <a:off x="2237320" y="3124874"/>
        <a:ext cx="1815042" cy="1371107"/>
      </dsp:txXfrm>
    </dsp:sp>
    <dsp:sp modelId="{E6FB9BD5-53D0-4274-B0AD-5177F6AC798D}">
      <dsp:nvSpPr>
        <dsp:cNvPr id="0" name=""/>
        <dsp:cNvSpPr/>
      </dsp:nvSpPr>
      <dsp:spPr>
        <a:xfrm>
          <a:off x="2204423" y="4495982"/>
          <a:ext cx="1880836" cy="603722"/>
        </a:xfrm>
        <a:prstGeom prst="rect">
          <a:avLst/>
        </a:prstGeom>
        <a:solidFill>
          <a:schemeClr val="accent3">
            <a:hueOff val="8035904"/>
            <a:satOff val="-12057"/>
            <a:lumOff val="-1961"/>
            <a:alphaOff val="0"/>
          </a:schemeClr>
        </a:solidFill>
        <a:ln w="25400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DAMEN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Shipyards,  Gorinchem</a:t>
          </a:r>
          <a:endParaRPr lang="en-IN" sz="1400" kern="1200" dirty="0"/>
        </a:p>
      </dsp:txBody>
      <dsp:txXfrm>
        <a:off x="2204423" y="4495982"/>
        <a:ext cx="1324532" cy="603722"/>
      </dsp:txXfrm>
    </dsp:sp>
    <dsp:sp modelId="{BE1FB28D-76A0-470B-AAC0-434162D0B8F9}">
      <dsp:nvSpPr>
        <dsp:cNvPr id="0" name=""/>
        <dsp:cNvSpPr/>
      </dsp:nvSpPr>
      <dsp:spPr>
        <a:xfrm>
          <a:off x="3582162" y="4591878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7654894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BC76-A730-41CC-951F-1725E2D6B245}">
      <dsp:nvSpPr>
        <dsp:cNvPr id="0" name=""/>
        <dsp:cNvSpPr/>
      </dsp:nvSpPr>
      <dsp:spPr>
        <a:xfrm>
          <a:off x="4403542" y="3091977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MTU 8000 series Engines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07 to 10 MW capacity</a:t>
          </a:r>
        </a:p>
      </dsp:txBody>
      <dsp:txXfrm>
        <a:off x="4436439" y="3124874"/>
        <a:ext cx="1815042" cy="1371107"/>
      </dsp:txXfrm>
    </dsp:sp>
    <dsp:sp modelId="{515C3D45-0E1E-4AFE-94A8-337F171C3B81}">
      <dsp:nvSpPr>
        <dsp:cNvPr id="0" name=""/>
        <dsp:cNvSpPr/>
      </dsp:nvSpPr>
      <dsp:spPr>
        <a:xfrm>
          <a:off x="4403542" y="4495982"/>
          <a:ext cx="1880836" cy="603722"/>
        </a:xfrm>
        <a:prstGeom prst="rect">
          <a:avLst/>
        </a:prstGeom>
        <a:solidFill>
          <a:schemeClr val="accent3">
            <a:hueOff val="9643085"/>
            <a:satOff val="-14469"/>
            <a:lumOff val="-2353"/>
            <a:alphaOff val="0"/>
          </a:schemeClr>
        </a:solidFill>
        <a:ln w="25400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MTU, Germany</a:t>
          </a:r>
        </a:p>
      </dsp:txBody>
      <dsp:txXfrm>
        <a:off x="4403542" y="4495982"/>
        <a:ext cx="1324532" cy="603722"/>
      </dsp:txXfrm>
    </dsp:sp>
    <dsp:sp modelId="{A6B7E05E-A32C-4E5A-9BC8-826567896732}">
      <dsp:nvSpPr>
        <dsp:cNvPr id="0" name=""/>
        <dsp:cNvSpPr/>
      </dsp:nvSpPr>
      <dsp:spPr>
        <a:xfrm>
          <a:off x="5781281" y="4591878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9185873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E5B3F-D81F-4A55-814F-340491EE79B8}">
      <dsp:nvSpPr>
        <dsp:cNvPr id="0" name=""/>
        <dsp:cNvSpPr/>
      </dsp:nvSpPr>
      <dsp:spPr>
        <a:xfrm>
          <a:off x="6602662" y="3091977"/>
          <a:ext cx="1880836" cy="1404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Mine Counter Measure Systems</a:t>
          </a:r>
        </a:p>
      </dsp:txBody>
      <dsp:txXfrm>
        <a:off x="6635559" y="3124874"/>
        <a:ext cx="1815042" cy="1371107"/>
      </dsp:txXfrm>
    </dsp:sp>
    <dsp:sp modelId="{66085306-BC5E-4D64-BA7A-E3C6A9677B9B}">
      <dsp:nvSpPr>
        <dsp:cNvPr id="0" name=""/>
        <dsp:cNvSpPr/>
      </dsp:nvSpPr>
      <dsp:spPr>
        <a:xfrm>
          <a:off x="6602662" y="4495982"/>
          <a:ext cx="1880836" cy="603722"/>
        </a:xfrm>
        <a:prstGeom prst="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Thales DMS France</a:t>
          </a:r>
        </a:p>
      </dsp:txBody>
      <dsp:txXfrm>
        <a:off x="6602662" y="4495982"/>
        <a:ext cx="1324532" cy="603722"/>
      </dsp:txXfrm>
    </dsp:sp>
    <dsp:sp modelId="{115247C0-EE66-49FF-90D1-B076D4F43494}">
      <dsp:nvSpPr>
        <dsp:cNvPr id="0" name=""/>
        <dsp:cNvSpPr/>
      </dsp:nvSpPr>
      <dsp:spPr>
        <a:xfrm>
          <a:off x="7980401" y="4591878"/>
          <a:ext cx="658292" cy="65829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31596-1AE2-4608-9CB5-23059AC0A83A}">
      <dsp:nvSpPr>
        <dsp:cNvPr id="0" name=""/>
        <dsp:cNvSpPr/>
      </dsp:nvSpPr>
      <dsp:spPr>
        <a:xfrm>
          <a:off x="0" y="0"/>
          <a:ext cx="8358246" cy="25074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2D1F9-AE32-4919-A0C5-2A6C601835BE}">
      <dsp:nvSpPr>
        <dsp:cNvPr id="0" name=""/>
        <dsp:cNvSpPr/>
      </dsp:nvSpPr>
      <dsp:spPr>
        <a:xfrm>
          <a:off x="253049" y="334329"/>
          <a:ext cx="1826080" cy="183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1D84E3-F98E-4B79-9273-94BBE4F23DEA}">
      <dsp:nvSpPr>
        <dsp:cNvPr id="0" name=""/>
        <dsp:cNvSpPr/>
      </dsp:nvSpPr>
      <dsp:spPr>
        <a:xfrm rot="10800000">
          <a:off x="253049" y="2507473"/>
          <a:ext cx="1826080" cy="3064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Hovercrafts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Partnership with Griffon, UK for indigenous prod with 60% local content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Model I - Recce &amp; Patrol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Model II - Troop Carrier</a:t>
          </a:r>
        </a:p>
      </dsp:txBody>
      <dsp:txXfrm rot="10800000">
        <a:off x="309207" y="2507473"/>
        <a:ext cx="1713764" cy="3008532"/>
      </dsp:txXfrm>
    </dsp:sp>
    <dsp:sp modelId="{6FEB2F0C-2796-4DA5-A1D8-37B1D4451669}">
      <dsp:nvSpPr>
        <dsp:cNvPr id="0" name=""/>
        <dsp:cNvSpPr/>
      </dsp:nvSpPr>
      <dsp:spPr>
        <a:xfrm>
          <a:off x="2261738" y="334329"/>
          <a:ext cx="1826080" cy="183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99E909-A251-484A-8B1A-35080EACBE5D}">
      <dsp:nvSpPr>
        <dsp:cNvPr id="0" name=""/>
        <dsp:cNvSpPr/>
      </dsp:nvSpPr>
      <dsp:spPr>
        <a:xfrm rot="10800000">
          <a:off x="2261738" y="2507473"/>
          <a:ext cx="1826080" cy="3064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Shore Based Test Facility (SBTF)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Utilised for Training / certification of Naval Pilots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Partnership with NDB, Russia</a:t>
          </a:r>
          <a:endParaRPr lang="en-US" sz="1600" kern="1200" dirty="0"/>
        </a:p>
      </dsp:txBody>
      <dsp:txXfrm rot="10800000">
        <a:off x="2317896" y="2507473"/>
        <a:ext cx="1713764" cy="3008532"/>
      </dsp:txXfrm>
    </dsp:sp>
    <dsp:sp modelId="{0AD9FDB3-529D-479B-87BA-E317C007DC14}">
      <dsp:nvSpPr>
        <dsp:cNvPr id="0" name=""/>
        <dsp:cNvSpPr/>
      </dsp:nvSpPr>
      <dsp:spPr>
        <a:xfrm>
          <a:off x="4270427" y="334329"/>
          <a:ext cx="1826080" cy="183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56BAD1-CBB3-4B89-80F1-FA9EE3C75775}">
      <dsp:nvSpPr>
        <dsp:cNvPr id="0" name=""/>
        <dsp:cNvSpPr/>
      </dsp:nvSpPr>
      <dsp:spPr>
        <a:xfrm rot="10800000">
          <a:off x="4270427" y="2507473"/>
          <a:ext cx="1826080" cy="3064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Scorpene Submarine Simulators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Partnership with Naval Group</a:t>
          </a:r>
          <a:endParaRPr lang="en-IN" sz="1200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Combat Management System (CMS)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Integrated Platform Management System (IPMS)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Submarine Escape Training Tower (SETT)</a:t>
          </a:r>
        </a:p>
      </dsp:txBody>
      <dsp:txXfrm rot="10800000">
        <a:off x="4326585" y="2507473"/>
        <a:ext cx="1713764" cy="3008532"/>
      </dsp:txXfrm>
    </dsp:sp>
    <dsp:sp modelId="{E20B0B87-122F-427D-9747-350DE4E23B03}">
      <dsp:nvSpPr>
        <dsp:cNvPr id="0" name=""/>
        <dsp:cNvSpPr/>
      </dsp:nvSpPr>
      <dsp:spPr>
        <a:xfrm>
          <a:off x="6279115" y="334329"/>
          <a:ext cx="1826080" cy="183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3F473E-57F9-4BB8-A5E9-A44A7FF80A62}">
      <dsp:nvSpPr>
        <dsp:cNvPr id="0" name=""/>
        <dsp:cNvSpPr/>
      </dsp:nvSpPr>
      <dsp:spPr>
        <a:xfrm rot="10800000">
          <a:off x="6279115" y="2507473"/>
          <a:ext cx="1826080" cy="30646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CPP Stern Gears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Indigenous manufacture with 60% local content, in partnership with Wartsila France SAS </a:t>
          </a:r>
          <a:endParaRPr lang="en-IN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Successfully supplied / supplying stern gear for multiple projects</a:t>
          </a:r>
        </a:p>
      </dsp:txBody>
      <dsp:txXfrm rot="10800000">
        <a:off x="6335273" y="2507473"/>
        <a:ext cx="1713764" cy="3008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8B9A-CBC4-42FB-B98A-6B5453B70F9F}">
      <dsp:nvSpPr>
        <dsp:cNvPr id="0" name=""/>
        <dsp:cNvSpPr/>
      </dsp:nvSpPr>
      <dsp:spPr>
        <a:xfrm>
          <a:off x="237724" y="0"/>
          <a:ext cx="4452882" cy="27485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F43D8F-02E3-4F32-8802-5295B669624B}">
      <dsp:nvSpPr>
        <dsp:cNvPr id="0" name=""/>
        <dsp:cNvSpPr/>
      </dsp:nvSpPr>
      <dsp:spPr>
        <a:xfrm>
          <a:off x="237724" y="2412289"/>
          <a:ext cx="4452882" cy="3204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Modernised Shipyard</a:t>
          </a:r>
        </a:p>
      </dsp:txBody>
      <dsp:txXfrm>
        <a:off x="237724" y="2412289"/>
        <a:ext cx="4452882" cy="320428"/>
      </dsp:txXfrm>
    </dsp:sp>
    <dsp:sp modelId="{FF0E835D-9283-43FB-92C3-EAC9D35EB216}">
      <dsp:nvSpPr>
        <dsp:cNvPr id="0" name=""/>
        <dsp:cNvSpPr/>
      </dsp:nvSpPr>
      <dsp:spPr>
        <a:xfrm>
          <a:off x="237724" y="2834645"/>
          <a:ext cx="2810331" cy="146682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5130F8-283A-4DC2-A12A-20C76FEB44E3}">
      <dsp:nvSpPr>
        <dsp:cNvPr id="0" name=""/>
        <dsp:cNvSpPr/>
      </dsp:nvSpPr>
      <dsp:spPr>
        <a:xfrm>
          <a:off x="237724" y="4099955"/>
          <a:ext cx="2810331" cy="1833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Transfer Area</a:t>
          </a:r>
        </a:p>
      </dsp:txBody>
      <dsp:txXfrm>
        <a:off x="237724" y="4099955"/>
        <a:ext cx="2810331" cy="183352"/>
      </dsp:txXfrm>
    </dsp:sp>
    <dsp:sp modelId="{E3BA9536-A5A9-4726-9EC9-3BF786874947}">
      <dsp:nvSpPr>
        <dsp:cNvPr id="0" name=""/>
        <dsp:cNvSpPr/>
      </dsp:nvSpPr>
      <dsp:spPr>
        <a:xfrm>
          <a:off x="3132677" y="2834645"/>
          <a:ext cx="1557929" cy="146682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7CBC4C-F72B-4EFE-B2CE-06FDFD0673B4}">
      <dsp:nvSpPr>
        <dsp:cNvPr id="0" name=""/>
        <dsp:cNvSpPr/>
      </dsp:nvSpPr>
      <dsp:spPr>
        <a:xfrm>
          <a:off x="3132677" y="4097026"/>
          <a:ext cx="1557929" cy="18511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Shiplift</a:t>
          </a:r>
        </a:p>
      </dsp:txBody>
      <dsp:txXfrm>
        <a:off x="3132677" y="4097026"/>
        <a:ext cx="1557929" cy="185110"/>
      </dsp:txXfrm>
    </dsp:sp>
    <dsp:sp modelId="{E85AA8ED-8E6F-4745-88D4-F5233C66BBD4}">
      <dsp:nvSpPr>
        <dsp:cNvPr id="0" name=""/>
        <dsp:cNvSpPr/>
      </dsp:nvSpPr>
      <dsp:spPr>
        <a:xfrm>
          <a:off x="237724" y="4391093"/>
          <a:ext cx="1557929" cy="146682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A1272-B7D4-444A-8187-7E5229EA57DA}">
      <dsp:nvSpPr>
        <dsp:cNvPr id="0" name=""/>
        <dsp:cNvSpPr/>
      </dsp:nvSpPr>
      <dsp:spPr>
        <a:xfrm>
          <a:off x="237724" y="5653474"/>
          <a:ext cx="1557929" cy="18511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Ship Assembly Workshop</a:t>
          </a:r>
        </a:p>
      </dsp:txBody>
      <dsp:txXfrm>
        <a:off x="237724" y="5653474"/>
        <a:ext cx="1557929" cy="185110"/>
      </dsp:txXfrm>
    </dsp:sp>
    <dsp:sp modelId="{669F1FE1-232A-4AA1-90D5-75EBCBD17569}">
      <dsp:nvSpPr>
        <dsp:cNvPr id="0" name=""/>
        <dsp:cNvSpPr/>
      </dsp:nvSpPr>
      <dsp:spPr>
        <a:xfrm>
          <a:off x="1881166" y="4391093"/>
          <a:ext cx="2810331" cy="1466822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5973B-0CF8-404F-90E3-4E15C383EE2D}">
      <dsp:nvSpPr>
        <dsp:cNvPr id="0" name=""/>
        <dsp:cNvSpPr/>
      </dsp:nvSpPr>
      <dsp:spPr>
        <a:xfrm>
          <a:off x="1881166" y="5656403"/>
          <a:ext cx="2810331" cy="1833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Outfitting Jetty</a:t>
          </a:r>
        </a:p>
      </dsp:txBody>
      <dsp:txXfrm>
        <a:off x="1881166" y="5656403"/>
        <a:ext cx="2810331" cy="183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74F41-B1F4-4D00-8FEC-CF7B91723276}">
      <dsp:nvSpPr>
        <dsp:cNvPr id="0" name=""/>
        <dsp:cNvSpPr/>
      </dsp:nvSpPr>
      <dsp:spPr>
        <a:xfrm>
          <a:off x="19" y="75496"/>
          <a:ext cx="1869387" cy="460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Phase 4 – ₹ 167 Cr</a:t>
          </a:r>
        </a:p>
      </dsp:txBody>
      <dsp:txXfrm>
        <a:off x="19" y="75496"/>
        <a:ext cx="1869387" cy="460800"/>
      </dsp:txXfrm>
    </dsp:sp>
    <dsp:sp modelId="{444090D2-53D2-42E8-9C92-36D1CF6DFAEE}">
      <dsp:nvSpPr>
        <dsp:cNvPr id="0" name=""/>
        <dsp:cNvSpPr/>
      </dsp:nvSpPr>
      <dsp:spPr>
        <a:xfrm>
          <a:off x="19" y="536296"/>
          <a:ext cx="1869387" cy="18885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latin typeface="Arial"/>
              <a:ea typeface="Times New Roman"/>
              <a:cs typeface="Arial"/>
            </a:rPr>
            <a:t>GRP Complex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600" kern="1200" dirty="0">
            <a:latin typeface="Arial"/>
            <a:ea typeface="Times New Roman"/>
            <a:cs typeface="Arial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600" kern="1200" dirty="0">
              <a:latin typeface="Arial"/>
              <a:ea typeface="Times New Roman"/>
              <a:cs typeface="Arial"/>
            </a:rPr>
            <a:t>Transfer system for GRP ships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600" kern="1200" dirty="0">
            <a:latin typeface="Arial"/>
            <a:ea typeface="Times New Roman"/>
            <a:cs typeface="Arial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1600" kern="1200" dirty="0">
              <a:latin typeface="Arial"/>
              <a:ea typeface="Times New Roman"/>
              <a:cs typeface="Arial"/>
            </a:rPr>
            <a:t>60 T LL Crane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600" kern="1200" dirty="0">
            <a:latin typeface="Arial"/>
            <a:ea typeface="Times New Roman"/>
            <a:cs typeface="Arial"/>
          </a:endParaRPr>
        </a:p>
      </dsp:txBody>
      <dsp:txXfrm>
        <a:off x="19" y="536296"/>
        <a:ext cx="1869387" cy="1888560"/>
      </dsp:txXfrm>
    </dsp:sp>
    <dsp:sp modelId="{11DDD2C0-2CB5-4E3A-86CC-589BF9282A70}">
      <dsp:nvSpPr>
        <dsp:cNvPr id="0" name=""/>
        <dsp:cNvSpPr/>
      </dsp:nvSpPr>
      <dsp:spPr>
        <a:xfrm>
          <a:off x="2131121" y="75496"/>
          <a:ext cx="1869387" cy="460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</a:rPr>
            <a:t>Phase 3B – ₹ 286 Cr</a:t>
          </a:r>
        </a:p>
      </dsp:txBody>
      <dsp:txXfrm>
        <a:off x="2131121" y="75496"/>
        <a:ext cx="1869387" cy="460800"/>
      </dsp:txXfrm>
    </dsp:sp>
    <dsp:sp modelId="{63520D80-09D6-4D62-9F6B-CA2A217643BB}">
      <dsp:nvSpPr>
        <dsp:cNvPr id="0" name=""/>
        <dsp:cNvSpPr/>
      </dsp:nvSpPr>
      <dsp:spPr>
        <a:xfrm>
          <a:off x="2131121" y="536296"/>
          <a:ext cx="1869387" cy="18885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  <a:cs typeface="Arial"/>
            </a:rPr>
            <a:t>Steel workshop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  <a:cs typeface="Arial"/>
            </a:rPr>
            <a:t>Block Assembly shop </a:t>
          </a:r>
        </a:p>
      </dsp:txBody>
      <dsp:txXfrm>
        <a:off x="2131121" y="536296"/>
        <a:ext cx="1869387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0.25092</cdr:x>
      <cdr:y>0.35048</cdr:y>
    </cdr:from>
    <cdr:to>
      <cdr:x>0.74341</cdr:x>
      <cdr:y>0.41916</cdr:y>
    </cdr:to>
    <cdr:sp macro="" textlink="">
      <cdr:nvSpPr>
        <cdr:cNvPr id="3" name="TextBox 45"/>
        <cdr:cNvSpPr txBox="1"/>
      </cdr:nvSpPr>
      <cdr:spPr>
        <a:xfrm xmlns:a="http://schemas.openxmlformats.org/drawingml/2006/main" rot="19725380">
          <a:off x="1147214" y="1727586"/>
          <a:ext cx="225168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Calibri"/>
            </a:rPr>
            <a:t>Multifold rise in profits</a:t>
          </a:r>
          <a:endParaRPr lang="en-IN" sz="1600" b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0.23438</cdr:x>
      <cdr:y>0.23188</cdr:y>
    </cdr:from>
    <cdr:to>
      <cdr:x>0.84374</cdr:x>
      <cdr:y>0.57971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60B5C482-7B4A-B84B-9D5E-B3A3742AD044}"/>
            </a:ext>
          </a:extLst>
        </cdr:cNvPr>
        <cdr:cNvCxnSpPr/>
      </cdr:nvCxnSpPr>
      <cdr:spPr bwMode="auto">
        <a:xfrm xmlns:a="http://schemas.openxmlformats.org/drawingml/2006/main" flipV="1">
          <a:off x="1071570" y="1143008"/>
          <a:ext cx="2786052" cy="1714515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4F81BD"/>
        </a:solidFill>
        <a:ln xmlns:a="http://schemas.openxmlformats.org/drawingml/2006/main" w="28575" cap="flat" cmpd="sng" algn="ctr">
          <a:solidFill>
            <a:srgbClr val="002B82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0.76563</cdr:x>
      <cdr:y>0.08696</cdr:y>
    </cdr:from>
    <cdr:to>
      <cdr:x>1</cdr:x>
      <cdr:y>0.31594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00462" y="428628"/>
          <a:ext cx="1071570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IN" sz="1200" dirty="0">
              <a:solidFill>
                <a:srgbClr val="C00000"/>
              </a:solidFill>
            </a:rPr>
            <a:t>        </a:t>
          </a:r>
          <a:r>
            <a:rPr lang="en-IN" sz="1200" b="1" dirty="0">
              <a:solidFill>
                <a:srgbClr val="C00000"/>
              </a:solidFill>
            </a:rPr>
            <a:t>Rs 331 Cr</a:t>
          </a:r>
        </a:p>
      </cdr:txBody>
    </cdr:sp>
  </cdr:relSizeAnchor>
  <cdr:relSizeAnchor xmlns:cdr="http://schemas.openxmlformats.org/drawingml/2006/chartDrawing">
    <cdr:from>
      <cdr:x>0.79688</cdr:x>
      <cdr:y>0.24638</cdr:y>
    </cdr:from>
    <cdr:to>
      <cdr:x>1</cdr:x>
      <cdr:y>0.46087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43338" y="1214446"/>
          <a:ext cx="928694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0.78125</cdr:x>
      <cdr:y>0.18841</cdr:y>
    </cdr:from>
    <cdr:to>
      <cdr:x>1</cdr:x>
      <cdr:y>0.46087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71900" y="928694"/>
          <a:ext cx="1000132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0.78125</cdr:x>
      <cdr:y>0.24638</cdr:y>
    </cdr:from>
    <cdr:to>
      <cdr:x>1</cdr:x>
      <cdr:y>0.44638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71900" y="1214446"/>
          <a:ext cx="1000132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IN" sz="1100" b="1" dirty="0">
              <a:solidFill>
                <a:srgbClr val="270BF3"/>
              </a:solidFill>
            </a:rPr>
            <a:t>Rs 251Cr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260" cy="499520"/>
          </a:xfrm>
          <a:prstGeom prst="rect">
            <a:avLst/>
          </a:prstGeom>
        </p:spPr>
        <p:txBody>
          <a:bodyPr vert="horz" lIns="89027" tIns="44514" rIns="89027" bIns="44514" rtlCol="0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253" y="0"/>
            <a:ext cx="2980260" cy="499520"/>
          </a:xfrm>
          <a:prstGeom prst="rect">
            <a:avLst/>
          </a:prstGeom>
        </p:spPr>
        <p:txBody>
          <a:bodyPr vert="horz" lIns="89027" tIns="44514" rIns="89027" bIns="44514" rtlCol="0"/>
          <a:lstStyle>
            <a:lvl1pPr algn="r">
              <a:defRPr sz="1100"/>
            </a:lvl1pPr>
          </a:lstStyle>
          <a:p>
            <a:fld id="{40878655-A90F-44DB-B09F-F58465617FFC}" type="datetimeFigureOut">
              <a:rPr lang="en-US" smtClean="0"/>
              <a:pPr/>
              <a:t>1/21/2019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180"/>
            <a:ext cx="2980260" cy="499520"/>
          </a:xfrm>
          <a:prstGeom prst="rect">
            <a:avLst/>
          </a:prstGeom>
        </p:spPr>
        <p:txBody>
          <a:bodyPr vert="horz" lIns="89027" tIns="44514" rIns="89027" bIns="44514" rtlCol="0" anchor="b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253" y="9500180"/>
            <a:ext cx="2980260" cy="499520"/>
          </a:xfrm>
          <a:prstGeom prst="rect">
            <a:avLst/>
          </a:prstGeom>
        </p:spPr>
        <p:txBody>
          <a:bodyPr vert="horz" lIns="89027" tIns="44514" rIns="89027" bIns="44514" rtlCol="0" anchor="b"/>
          <a:lstStyle>
            <a:lvl1pPr algn="r">
              <a:defRPr sz="1100"/>
            </a:lvl1pPr>
          </a:lstStyle>
          <a:p>
            <a:fld id="{850D2DBA-5DCF-4DD2-B3C5-AEC0A3E1CCC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0055" cy="500063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1"/>
            <a:ext cx="2980055" cy="500063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200"/>
            </a:lvl1pPr>
          </a:lstStyle>
          <a:p>
            <a:fld id="{506C9477-9530-4A85-B9CE-A4CCCFC2422D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6" y="4750594"/>
            <a:ext cx="5501640" cy="4500563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0063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0063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200"/>
            </a:lvl1pPr>
          </a:lstStyle>
          <a:p>
            <a:fld id="{E90E9317-5C7C-416E-8C07-8F53F385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9317-5C7C-416E-8C07-8F53F385A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4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9761-BDE4-4D50-A37E-FEFDF443AD10}" type="slidenum">
              <a:rPr lang="en-IN" smtClean="0"/>
              <a:pPr/>
              <a:t>40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BA038-B778-4FB9-BA35-97C4BB5501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1127" y="746178"/>
            <a:ext cx="4964024" cy="3755704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56" y="4752987"/>
            <a:ext cx="5042546" cy="4498513"/>
          </a:xfrm>
          <a:noFill/>
          <a:ln/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BA038-B778-4FB9-BA35-97C4BB55011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1127" y="746178"/>
            <a:ext cx="4964024" cy="3755704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58" y="4752988"/>
            <a:ext cx="5042546" cy="4498513"/>
          </a:xfrm>
          <a:noFill/>
          <a:ln/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307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7FC33-891F-4BA2-84E8-9A9AE8FFEE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664" y="750831"/>
            <a:ext cx="4953260" cy="3749499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755"/>
            <a:fld id="{3C293105-E87A-4018-9657-9CF914AAB7BE}" type="slidenum">
              <a:rPr lang="en-GB" smtClean="0">
                <a:latin typeface="Arial" pitchFamily="34" charset="0"/>
              </a:rPr>
              <a:pPr defTabSz="985755"/>
              <a:t>14</a:t>
            </a:fld>
            <a:endParaRPr lang="en-GB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4995862" cy="37465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0446"/>
            <a:fld id="{B7647559-2325-4E8B-AF7A-3001ED1723DF}" type="slidenum">
              <a:rPr lang="en-GB" smtClean="0">
                <a:latin typeface="Arial" pitchFamily="34" charset="0"/>
              </a:rPr>
              <a:pPr defTabSz="1000446"/>
              <a:t>20</a:t>
            </a:fld>
            <a:endParaRPr lang="en-GB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87B58-8BF1-489F-BB2D-10A8C8DEC8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47713"/>
            <a:ext cx="5003800" cy="3752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44" y="4753232"/>
            <a:ext cx="5043169" cy="449784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1AF57-49D5-4892-B3C9-E24172941040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4063"/>
            <a:ext cx="4995862" cy="37465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85D80-2149-4482-82CC-B87C3D2F4C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C0C3-B233-4992-9E43-560D43E5FC0E}" type="datetime1">
              <a:rPr lang="en-US"/>
              <a:pPr>
                <a:defRPr/>
              </a:pPr>
              <a:t>1/21/2019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7F21-B749-4870-83EA-D7A51C0B8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29264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SL_ppt_banner - 30 Oct 17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5422900"/>
            <a:ext cx="91805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DEBF-CDAF-4151-A551-FD7100F2B2DE}" type="datetimeFigureOut">
              <a:rPr lang="en-US"/>
              <a:pPr>
                <a:defRPr/>
              </a:pPr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DB01B7-60BE-439B-B6F2-4CA26B2C4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5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SL_ppt_banner - 30 Oct 17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5422900"/>
            <a:ext cx="91805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E19-71BF-4B40-B95D-29B8AB8C6E16}" type="datetime1">
              <a:rPr lang="en-US"/>
              <a:pPr>
                <a:defRPr/>
              </a:pPr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750E0-B69F-4227-94BD-81AFF1FD5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8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SL ppt bottom runner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0886" y="5418116"/>
            <a:ext cx="9180000" cy="15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DEBF-CDAF-4151-A551-FD7100F2B2DE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E85D-512D-41C0-8A31-DE51828217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6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9" r:id="rId18"/>
    <p:sldLayoutId id="2147483688" r:id="rId19"/>
    <p:sldLayoutId id="2147483689" r:id="rId20"/>
    <p:sldLayoutId id="2147483691" r:id="rId21"/>
    <p:sldLayoutId id="2147483692" r:id="rId22"/>
    <p:sldLayoutId id="2147483705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11" Type="http://schemas.openxmlformats.org/officeDocument/2006/relationships/image" Target="../media/image11.gif" /><Relationship Id="rId5" Type="http://schemas.openxmlformats.org/officeDocument/2006/relationships/image" Target="../media/image5.jpeg" /><Relationship Id="rId10" Type="http://schemas.openxmlformats.org/officeDocument/2006/relationships/image" Target="../media/image10.gif" /><Relationship Id="rId4" Type="http://schemas.openxmlformats.org/officeDocument/2006/relationships/image" Target="../media/image4.jpeg" /><Relationship Id="rId9" Type="http://schemas.openxmlformats.org/officeDocument/2006/relationships/image" Target="../media/image9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image" Target="../media/image33.tif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 /><Relationship Id="rId3" Type="http://schemas.openxmlformats.org/officeDocument/2006/relationships/image" Target="../media/image41.jpeg" /><Relationship Id="rId7" Type="http://schemas.openxmlformats.org/officeDocument/2006/relationships/image" Target="../media/image44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3.xml" /><Relationship Id="rId6" Type="http://schemas.openxmlformats.org/officeDocument/2006/relationships/image" Target="../media/image43.jpeg" /><Relationship Id="rId5" Type="http://schemas.openxmlformats.org/officeDocument/2006/relationships/image" Target="../media/image42.jpeg" /><Relationship Id="rId4" Type="http://schemas.openxmlformats.org/officeDocument/2006/relationships/hyperlink" Target="http://darshak/GoaYard/gsl/5T.jsp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1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 /><Relationship Id="rId3" Type="http://schemas.openxmlformats.org/officeDocument/2006/relationships/image" Target="../media/image61.png" /><Relationship Id="rId7" Type="http://schemas.openxmlformats.org/officeDocument/2006/relationships/image" Target="../media/image6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4.jpeg" /><Relationship Id="rId5" Type="http://schemas.openxmlformats.org/officeDocument/2006/relationships/image" Target="../media/image63.jpeg" /><Relationship Id="rId10" Type="http://schemas.openxmlformats.org/officeDocument/2006/relationships/image" Target="../media/image68.jpeg" /><Relationship Id="rId4" Type="http://schemas.openxmlformats.org/officeDocument/2006/relationships/image" Target="../media/image62.png" /><Relationship Id="rId9" Type="http://schemas.openxmlformats.org/officeDocument/2006/relationships/image" Target="../media/image67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69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image" Target="../media/image7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3.jpeg" /><Relationship Id="rId4" Type="http://schemas.openxmlformats.org/officeDocument/2006/relationships/image" Target="../media/image72.pn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 /><Relationship Id="rId7" Type="http://schemas.openxmlformats.org/officeDocument/2006/relationships/image" Target="../media/image8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3.png" /><Relationship Id="rId5" Type="http://schemas.openxmlformats.org/officeDocument/2006/relationships/image" Target="../media/image82.jpeg" /><Relationship Id="rId4" Type="http://schemas.openxmlformats.org/officeDocument/2006/relationships/image" Target="../media/image81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 /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image" Target="../media/image10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0.jpeg" /><Relationship Id="rId5" Type="http://schemas.openxmlformats.org/officeDocument/2006/relationships/image" Target="../media/image109.jpeg" /><Relationship Id="rId4" Type="http://schemas.openxmlformats.org/officeDocument/2006/relationships/image" Target="../media/image108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7" Type="http://schemas.openxmlformats.org/officeDocument/2006/relationships/chart" Target="../charts/chart7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 /><Relationship Id="rId3" Type="http://schemas.openxmlformats.org/officeDocument/2006/relationships/image" Target="../media/image117.jpeg" /><Relationship Id="rId7" Type="http://schemas.openxmlformats.org/officeDocument/2006/relationships/diagramColors" Target="../diagrams/colors7.xml" /><Relationship Id="rId2" Type="http://schemas.openxmlformats.org/officeDocument/2006/relationships/image" Target="../media/image116.jpeg" /><Relationship Id="rId1" Type="http://schemas.openxmlformats.org/officeDocument/2006/relationships/slideLayout" Target="../slideLayouts/slideLayout7.xml" /><Relationship Id="rId6" Type="http://schemas.openxmlformats.org/officeDocument/2006/relationships/diagramQuickStyle" Target="../diagrams/quickStyle7.xml" /><Relationship Id="rId5" Type="http://schemas.openxmlformats.org/officeDocument/2006/relationships/diagramLayout" Target="../diagrams/layout7.xml" /><Relationship Id="rId4" Type="http://schemas.openxmlformats.org/officeDocument/2006/relationships/diagramData" Target="../diagrams/data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 /><Relationship Id="rId2" Type="http://schemas.openxmlformats.org/officeDocument/2006/relationships/image" Target="../media/image118.png" /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 /><Relationship Id="rId2" Type="http://schemas.openxmlformats.org/officeDocument/2006/relationships/image" Target="../media/image120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 /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14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4.emf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6.png" /><Relationship Id="rId5" Type="http://schemas.openxmlformats.org/officeDocument/2006/relationships/image" Target="../media/image125.jpeg" /><Relationship Id="rId4" Type="http://schemas.openxmlformats.org/officeDocument/2006/relationships/image" Target="../media/image124.jpeg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 /><Relationship Id="rId3" Type="http://schemas.openxmlformats.org/officeDocument/2006/relationships/image" Target="../media/image128.png" /><Relationship Id="rId7" Type="http://schemas.openxmlformats.org/officeDocument/2006/relationships/image" Target="../media/image132.png" /><Relationship Id="rId2" Type="http://schemas.openxmlformats.org/officeDocument/2006/relationships/image" Target="../media/image12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1.png" /><Relationship Id="rId5" Type="http://schemas.openxmlformats.org/officeDocument/2006/relationships/image" Target="../media/image130.png" /><Relationship Id="rId4" Type="http://schemas.openxmlformats.org/officeDocument/2006/relationships/image" Target="../media/image129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1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24000" cy="1432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70334" y="142852"/>
            <a:ext cx="63246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Goa Shipyard Limited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57554" y="5981700"/>
            <a:ext cx="4940300" cy="8763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/>
              <a:t>Passion for Excellence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048000" y="2205037"/>
            <a:ext cx="3048000" cy="290036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3" descr="7"/>
          <p:cNvSpPr>
            <a:spLocks noChangeArrowheads="1"/>
          </p:cNvSpPr>
          <p:nvPr/>
        </p:nvSpPr>
        <p:spPr bwMode="gray">
          <a:xfrm>
            <a:off x="-4915" y="2205037"/>
            <a:ext cx="1528915" cy="1446213"/>
          </a:xfrm>
          <a:custGeom>
            <a:avLst/>
            <a:gdLst>
              <a:gd name="connsiteX0" fmla="*/ 0 w 5482713"/>
              <a:gd name="connsiteY0" fmla="*/ 0 h 5289993"/>
              <a:gd name="connsiteX1" fmla="*/ 5482713 w 5482713"/>
              <a:gd name="connsiteY1" fmla="*/ 0 h 5289993"/>
              <a:gd name="connsiteX2" fmla="*/ 5482713 w 5482713"/>
              <a:gd name="connsiteY2" fmla="*/ 5289993 h 5289993"/>
              <a:gd name="connsiteX3" fmla="*/ 0 w 5482713"/>
              <a:gd name="connsiteY3" fmla="*/ 5289993 h 5289993"/>
              <a:gd name="connsiteX4" fmla="*/ 0 w 5482713"/>
              <a:gd name="connsiteY4" fmla="*/ 0 h 5289993"/>
              <a:gd name="connsiteX0" fmla="*/ 0 w 5482713"/>
              <a:gd name="connsiteY0" fmla="*/ 0 h 5289993"/>
              <a:gd name="connsiteX1" fmla="*/ 5453217 w 5482713"/>
              <a:gd name="connsiteY1" fmla="*/ 0 h 5289993"/>
              <a:gd name="connsiteX2" fmla="*/ 5482713 w 5482713"/>
              <a:gd name="connsiteY2" fmla="*/ 5289993 h 5289993"/>
              <a:gd name="connsiteX3" fmla="*/ 0 w 5482713"/>
              <a:gd name="connsiteY3" fmla="*/ 5289993 h 5289993"/>
              <a:gd name="connsiteX4" fmla="*/ 0 w 5482713"/>
              <a:gd name="connsiteY4" fmla="*/ 0 h 528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2713" h="5289993">
                <a:moveTo>
                  <a:pt x="0" y="0"/>
                </a:moveTo>
                <a:lnTo>
                  <a:pt x="5453217" y="0"/>
                </a:lnTo>
                <a:lnTo>
                  <a:pt x="5482713" y="5289993"/>
                </a:lnTo>
                <a:lnTo>
                  <a:pt x="0" y="528999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 descr="C:\Program Files (x86)\Microsoft Office\MEDIA\OFFICE14\Lines\BD2131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368835"/>
            <a:ext cx="5331189" cy="5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Lines\BD10219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000768"/>
            <a:ext cx="5760000" cy="1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4282" y="564357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spcBef>
                <a:spcPct val="0"/>
              </a:spcBef>
            </a:pPr>
            <a:r>
              <a:rPr lang="en-IN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Best Performing DPSU Shipyard of MoD</a:t>
            </a:r>
          </a:p>
        </p:txBody>
      </p:sp>
    </p:spTree>
    <p:extLst>
      <p:ext uri="{BB962C8B-B14F-4D97-AF65-F5344CB8AC3E}">
        <p14:creationId xmlns:p14="http://schemas.microsoft.com/office/powerpoint/2010/main" val="39241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500034" y="1357298"/>
            <a:ext cx="8429684" cy="5155678"/>
            <a:chOff x="428596" y="785794"/>
            <a:chExt cx="8429684" cy="5155678"/>
          </a:xfrm>
        </p:grpSpPr>
        <p:sp>
          <p:nvSpPr>
            <p:cNvPr id="35842" name="AutoShape 2" descr="RM excellence award for best Shipyard in 2015-16"/>
            <p:cNvSpPr>
              <a:spLocks noChangeArrowheads="1"/>
            </p:cNvSpPr>
            <p:nvPr/>
          </p:nvSpPr>
          <p:spPr bwMode="auto">
            <a:xfrm>
              <a:off x="2403722" y="2305057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 dpi="0" rotWithShape="0">
              <a:blip r:embed="rId2" cstate="email"/>
              <a:srcRect/>
              <a:stretch>
                <a:fillRect l="1000" r="-6000"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3" name="AutoShape 3" descr="CGS Sahaurya for indian Coast Guard commisioned on 12 Aug 17"/>
            <p:cNvSpPr>
              <a:spLocks noChangeArrowheads="1"/>
            </p:cNvSpPr>
            <p:nvPr/>
          </p:nvSpPr>
          <p:spPr bwMode="auto">
            <a:xfrm>
              <a:off x="4381530" y="1162057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 dpi="0" rotWithShape="1">
              <a:blip r:embed="rId3" cstate="email"/>
              <a:srcRect/>
              <a:stretch>
                <a:fillRect l="-6000" r="-2000"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844" name="AutoShape 4" descr="DSC_2848"/>
            <p:cNvSpPr>
              <a:spLocks noChangeArrowheads="1"/>
            </p:cNvSpPr>
            <p:nvPr/>
          </p:nvSpPr>
          <p:spPr bwMode="auto">
            <a:xfrm>
              <a:off x="4381530" y="3429000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 dpi="0" rotWithShape="1">
              <a:blip r:embed="rId4" cstate="email"/>
              <a:srcRect/>
              <a:stretch>
                <a:fillRect l="-8000" b="-1000"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845" name="AutoShape 5" descr="SLNS Sayurala commissioning on 02 Aug 17"/>
            <p:cNvSpPr>
              <a:spLocks noChangeArrowheads="1"/>
            </p:cNvSpPr>
            <p:nvPr/>
          </p:nvSpPr>
          <p:spPr bwMode="auto">
            <a:xfrm>
              <a:off x="428596" y="3429000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 dpi="0" rotWithShape="1">
              <a:blip r:embed="rId5" cstate="email"/>
              <a:srcRect/>
              <a:stretch>
                <a:fillRect r="-12410"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5846" name="AutoShape 6" descr="Fast Patrol Boat MCGS Valiant for Mauritius Commisioned on 16 Aug 17"/>
            <p:cNvSpPr>
              <a:spLocks noChangeArrowheads="1"/>
            </p:cNvSpPr>
            <p:nvPr/>
          </p:nvSpPr>
          <p:spPr bwMode="auto">
            <a:xfrm>
              <a:off x="6362730" y="2305057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 dpi="0" rotWithShape="0">
              <a:blip r:embed="rId6" cstate="email"/>
              <a:srcRect/>
              <a:stretch>
                <a:fillRect l="-28000" t="-4000"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428596" y="1162057"/>
              <a:ext cx="2495550" cy="2124075"/>
            </a:xfrm>
            <a:prstGeom prst="hexagon">
              <a:avLst>
                <a:gd name="adj" fmla="val 29372"/>
                <a:gd name="vf" fmla="val 115470"/>
              </a:avLst>
            </a:prstGeom>
            <a:blipFill>
              <a:blip r:embed="rId7" cstate="email"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1538" y="85723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90m OPV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0100" y="5572140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105m AOPV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1802" y="442913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NOPV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628" y="78579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SL OPV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2066" y="557214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102m OPV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0892" y="442913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CG OPV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42976" y="428604"/>
            <a:ext cx="6324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u="sng" dirty="0">
                <a:solidFill>
                  <a:srgbClr val="0070C0"/>
                </a:solidFill>
              </a:rPr>
              <a:t>Widest Product Profile - OPVs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35 Kn FPV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33454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Missile Crafts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44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26" y="292893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Mauritius FPV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504" y="33454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Mauritius FIB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2420" y="0"/>
            <a:ext cx="4003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Product Profile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714348" y="714356"/>
            <a:ext cx="2928958" cy="2214578"/>
          </a:xfrm>
          <a:prstGeom prst="parallelogram">
            <a:avLst/>
          </a:prstGeom>
          <a:blipFill dpi="0" rotWithShape="1">
            <a:blip r:embed="rId2" cstate="email"/>
            <a:srcRect/>
            <a:stretch>
              <a:fillRect l="-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/>
          <p:cNvSpPr/>
          <p:nvPr/>
        </p:nvSpPr>
        <p:spPr>
          <a:xfrm>
            <a:off x="3250397" y="714356"/>
            <a:ext cx="2857520" cy="2214578"/>
          </a:xfrm>
          <a:prstGeom prst="parallelogram">
            <a:avLst/>
          </a:prstGeom>
          <a:blipFill dpi="0" rotWithShape="1">
            <a:blip r:embed="rId3" cstate="email"/>
            <a:srcRect/>
            <a:stretch>
              <a:fillRect l="-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arallelogram 17"/>
          <p:cNvSpPr/>
          <p:nvPr/>
        </p:nvSpPr>
        <p:spPr>
          <a:xfrm>
            <a:off x="1285852" y="3643314"/>
            <a:ext cx="2857520" cy="2214578"/>
          </a:xfrm>
          <a:prstGeom prst="parallelogram">
            <a:avLst/>
          </a:prstGeom>
          <a:blipFill dpi="0" rotWithShape="1">
            <a:blip r:embed="rId4" cstate="email"/>
            <a:srcRect/>
            <a:stretch>
              <a:fillRect t="-1000" r="-30000" b="-2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Parallelogram 18"/>
          <p:cNvSpPr/>
          <p:nvPr/>
        </p:nvSpPr>
        <p:spPr>
          <a:xfrm>
            <a:off x="5715008" y="714356"/>
            <a:ext cx="2857520" cy="2214578"/>
          </a:xfrm>
          <a:prstGeom prst="parallelogram">
            <a:avLst/>
          </a:prstGeom>
          <a:blipFill dpi="0" rotWithShape="1">
            <a:blip r:embed="rId5" cstate="email"/>
            <a:srcRect/>
            <a:stretch>
              <a:fillRect t="-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Parallelogram 19"/>
          <p:cNvSpPr/>
          <p:nvPr/>
        </p:nvSpPr>
        <p:spPr>
          <a:xfrm>
            <a:off x="3786182" y="3643314"/>
            <a:ext cx="2857520" cy="2214578"/>
          </a:xfrm>
          <a:prstGeom prst="parallelogram">
            <a:avLst/>
          </a:prstGeom>
          <a:blipFill dpi="0" rotWithShape="1">
            <a:blip r:embed="rId6" cstate="email"/>
            <a:srcRect/>
            <a:stretch>
              <a:fillRect l="-17000" t="-1000" b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71736" y="688187"/>
            <a:ext cx="6442595" cy="5481626"/>
            <a:chOff x="1482" y="968"/>
            <a:chExt cx="2934" cy="2870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356" y="968"/>
              <a:ext cx="1192" cy="950"/>
              <a:chOff x="2057" y="874"/>
              <a:chExt cx="1549" cy="1339"/>
            </a:xfrm>
          </p:grpSpPr>
          <p:sp>
            <p:nvSpPr>
              <p:cNvPr id="42" name="AutoShape 2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43" name="AutoShape 29"/>
              <p:cNvSpPr>
                <a:spLocks noChangeArrowheads="1"/>
              </p:cNvSpPr>
              <p:nvPr/>
            </p:nvSpPr>
            <p:spPr bwMode="gray">
              <a:xfrm>
                <a:off x="2057" y="874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44" name="AutoShape 3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 dpi="0" rotWithShape="1">
                <a:blip r:embed="rId2" cstate="print"/>
                <a:srcRect/>
                <a:stretch>
                  <a:fillRect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482" y="1445"/>
              <a:ext cx="1198" cy="954"/>
              <a:chOff x="1103" y="2664"/>
              <a:chExt cx="1556" cy="1343"/>
            </a:xfrm>
          </p:grpSpPr>
          <p:sp>
            <p:nvSpPr>
              <p:cNvPr id="37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38" name="AutoShape 35"/>
              <p:cNvSpPr>
                <a:spLocks noChangeArrowheads="1"/>
              </p:cNvSpPr>
              <p:nvPr/>
            </p:nvSpPr>
            <p:spPr bwMode="gray">
              <a:xfrm>
                <a:off x="1103" y="266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39" name="AutoShape 36"/>
              <p:cNvSpPr>
                <a:spLocks noChangeArrowheads="1"/>
              </p:cNvSpPr>
              <p:nvPr/>
            </p:nvSpPr>
            <p:spPr bwMode="gray">
              <a:xfrm>
                <a:off x="1201" y="2750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>
                <a:blip r:embed="rId3" cstate="email"/>
                <a:stretch>
                  <a:fillRect l="2000"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356" y="1907"/>
              <a:ext cx="1192" cy="986"/>
              <a:chOff x="3174" y="2638"/>
              <a:chExt cx="1549" cy="1389"/>
            </a:xfrm>
          </p:grpSpPr>
          <p:sp>
            <p:nvSpPr>
              <p:cNvPr id="32" name="AutoShape 4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33" name="AutoShape 41"/>
              <p:cNvSpPr>
                <a:spLocks noChangeArrowheads="1"/>
              </p:cNvSpPr>
              <p:nvPr/>
            </p:nvSpPr>
            <p:spPr bwMode="gray">
              <a:xfrm>
                <a:off x="3174" y="2638"/>
                <a:ext cx="1536" cy="1389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34" name="AutoShape 4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>
                <a:blip r:embed="rId4" cstate="email"/>
                <a:stretch>
                  <a:fillRect l="2000"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223" y="1445"/>
              <a:ext cx="1193" cy="953"/>
              <a:chOff x="2057" y="871"/>
              <a:chExt cx="1549" cy="1342"/>
            </a:xfrm>
          </p:grpSpPr>
          <p:sp>
            <p:nvSpPr>
              <p:cNvPr id="27" name="AutoShape 4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28" name="AutoShape 47"/>
              <p:cNvSpPr>
                <a:spLocks noChangeArrowheads="1"/>
              </p:cNvSpPr>
              <p:nvPr/>
            </p:nvSpPr>
            <p:spPr bwMode="gray">
              <a:xfrm>
                <a:off x="2057" y="871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29" name="AutoShape 4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 dpi="0" rotWithShape="1">
                <a:blip r:embed="rId5" cstate="email"/>
                <a:srcRect/>
                <a:stretch>
                  <a:fillRect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3223" y="2387"/>
              <a:ext cx="1193" cy="972"/>
              <a:chOff x="3174" y="2638"/>
              <a:chExt cx="1549" cy="1369"/>
            </a:xfrm>
          </p:grpSpPr>
          <p:sp>
            <p:nvSpPr>
              <p:cNvPr id="22" name="AutoShape 5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23" name="AutoShape 53"/>
              <p:cNvSpPr>
                <a:spLocks noChangeArrowheads="1"/>
              </p:cNvSpPr>
              <p:nvPr/>
            </p:nvSpPr>
            <p:spPr bwMode="gray">
              <a:xfrm>
                <a:off x="3174" y="2638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24" name="AutoShape 5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 dpi="0" rotWithShape="1">
                <a:blip r:embed="rId6" cstate="email"/>
                <a:srcRect/>
                <a:stretch>
                  <a:fillRect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482" y="2393"/>
              <a:ext cx="1199" cy="960"/>
              <a:chOff x="3166" y="2652"/>
              <a:chExt cx="1557" cy="1355"/>
            </a:xfrm>
          </p:grpSpPr>
          <p:sp>
            <p:nvSpPr>
              <p:cNvPr id="17" name="AutoShape 5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8" name="AutoShape 59"/>
              <p:cNvSpPr>
                <a:spLocks noChangeArrowheads="1"/>
              </p:cNvSpPr>
              <p:nvPr/>
            </p:nvSpPr>
            <p:spPr bwMode="gray">
              <a:xfrm>
                <a:off x="3166" y="2652"/>
                <a:ext cx="1536" cy="1330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9" name="AutoShape 6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>
                <a:blip r:embed="rId7" cstate="email"/>
                <a:stretch>
                  <a:fillRect l="2000"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2353" y="2861"/>
              <a:ext cx="1195" cy="977"/>
              <a:chOff x="3170" y="2630"/>
              <a:chExt cx="1553" cy="1377"/>
            </a:xfrm>
          </p:grpSpPr>
          <p:sp>
            <p:nvSpPr>
              <p:cNvPr id="12" name="AutoShape 6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3" name="AutoShape 65"/>
              <p:cNvSpPr>
                <a:spLocks noChangeArrowheads="1"/>
              </p:cNvSpPr>
              <p:nvPr/>
            </p:nvSpPr>
            <p:spPr bwMode="gray">
              <a:xfrm>
                <a:off x="3170" y="2630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4" name="AutoShape 66"/>
              <p:cNvSpPr>
                <a:spLocks noChangeArrowheads="1"/>
              </p:cNvSpPr>
              <p:nvPr/>
            </p:nvSpPr>
            <p:spPr bwMode="gray">
              <a:xfrm>
                <a:off x="3264" y="272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blipFill>
                <a:blip r:embed="rId8" cstate="email"/>
                <a:stretch>
                  <a:fillRect l="2000" t="-1000" b="-3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-142908" y="2357430"/>
            <a:ext cx="2214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Diversified Products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6314" y="35716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Damage Control Simulator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190" y="614364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SBTF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7488" y="521495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SSTF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28926" y="135729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SMB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57752" y="269704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1000T Barge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3702" y="135729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COP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86578" y="528638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12m Boat</a:t>
            </a:r>
          </a:p>
        </p:txBody>
      </p:sp>
      <p:grpSp>
        <p:nvGrpSpPr>
          <p:cNvPr id="10" name="Group 63"/>
          <p:cNvGrpSpPr/>
          <p:nvPr/>
        </p:nvGrpSpPr>
        <p:grpSpPr>
          <a:xfrm>
            <a:off x="-3069" y="214290"/>
            <a:ext cx="4860821" cy="3073422"/>
            <a:chOff x="-288789" y="214290"/>
            <a:chExt cx="4860821" cy="3073422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1142976" y="1714488"/>
              <a:ext cx="2000264" cy="114300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2704496" y="1285860"/>
              <a:ext cx="1296000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744464" y="470322"/>
              <a:ext cx="1083600" cy="5715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>
              <a:off x="-288789" y="3286124"/>
              <a:ext cx="1872000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4"/>
          <p:cNvGrpSpPr/>
          <p:nvPr/>
        </p:nvGrpSpPr>
        <p:grpSpPr>
          <a:xfrm flipV="1">
            <a:off x="-3101" y="3570288"/>
            <a:ext cx="4860853" cy="3001984"/>
            <a:chOff x="-288821" y="285728"/>
            <a:chExt cx="4860853" cy="3001984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1142976" y="1714488"/>
              <a:ext cx="2000264" cy="114300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2704496" y="1285860"/>
              <a:ext cx="1296000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3782264" y="503960"/>
              <a:ext cx="1008000" cy="5715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-288821" y="3286124"/>
              <a:ext cx="1872000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71438" y="3571876"/>
            <a:ext cx="1643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latin typeface="+mj-lt"/>
              </a:rPr>
              <a:t>Over 20% VoP from Diversified Products</a:t>
            </a:r>
          </a:p>
        </p:txBody>
      </p:sp>
      <p:cxnSp>
        <p:nvCxnSpPr>
          <p:cNvPr id="74" name="Straight Connector 73"/>
          <p:cNvCxnSpPr/>
          <p:nvPr/>
        </p:nvCxnSpPr>
        <p:spPr>
          <a:xfrm rot="10800000">
            <a:off x="4835607" y="225865"/>
            <a:ext cx="4320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>
            <a:off x="4846178" y="6560697"/>
            <a:ext cx="4320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43042" y="142852"/>
            <a:ext cx="60576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25400" dist="12700" dir="2700000" algn="tl" rotWithShape="0">
              <a:prstClr val="black">
                <a:alpha val="65000"/>
              </a:prstClr>
            </a:outerShdw>
          </a:effectLst>
        </p:spPr>
        <p:txBody>
          <a:bodyPr wrap="none">
            <a:spAutoFit/>
          </a:bodyPr>
          <a:lstStyle/>
          <a:p>
            <a:pPr indent="-762000" algn="ctr" defTabSz="704850">
              <a:defRPr/>
            </a:pPr>
            <a:r>
              <a:rPr lang="en-US" sz="2400" b="1" u="sng" dirty="0">
                <a:solidFill>
                  <a:srgbClr val="0000A4"/>
                </a:solidFill>
                <a:latin typeface="Arial" pitchFamily="34" charset="0"/>
                <a:cs typeface="Arial" pitchFamily="34" charset="0"/>
              </a:rPr>
              <a:t>PRODUCT PROFILE - DIVERSIFICATION</a:t>
            </a:r>
          </a:p>
        </p:txBody>
      </p:sp>
      <p:pic>
        <p:nvPicPr>
          <p:cNvPr id="5" name="Picture 19" descr="CPP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6244" y="3552822"/>
            <a:ext cx="1168400" cy="2336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27" name="Text Box 20"/>
          <p:cNvSpPr txBox="1">
            <a:spLocks noChangeArrowheads="1"/>
          </p:cNvSpPr>
          <p:nvPr/>
        </p:nvSpPr>
        <p:spPr bwMode="auto">
          <a:xfrm>
            <a:off x="142844" y="3057657"/>
            <a:ext cx="2057400" cy="58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77888" eaLnBrk="0" hangingPunct="0"/>
            <a:r>
              <a:rPr lang="en-US" sz="1400" b="1" u="sng" dirty="0">
                <a:solidFill>
                  <a:srgbClr val="0033CC"/>
                </a:solidFill>
                <a:cs typeface="Arial" charset="0"/>
              </a:rPr>
              <a:t>STERN GEAR SYSTEM FOR SHIPS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72172" y="642918"/>
            <a:ext cx="2617787" cy="2357437"/>
            <a:chOff x="6411798" y="715357"/>
            <a:chExt cx="2618197" cy="2357781"/>
          </a:xfrm>
        </p:grpSpPr>
        <p:pic>
          <p:nvPicPr>
            <p:cNvPr id="9" name="Picture 2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41965" y="1282177"/>
              <a:ext cx="2588030" cy="179096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25" name="Rectangle 24"/>
            <p:cNvSpPr>
              <a:spLocks noChangeArrowheads="1"/>
            </p:cNvSpPr>
            <p:nvPr/>
          </p:nvSpPr>
          <p:spPr bwMode="auto">
            <a:xfrm>
              <a:off x="6411798" y="715357"/>
              <a:ext cx="2590800" cy="530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3905" tIns="46955" rIns="93905" bIns="46955" anchor="ctr"/>
            <a:lstStyle/>
            <a:p>
              <a:pPr algn="ctr" defTabSz="704850" eaLnBrk="0" hangingPunct="0"/>
              <a:r>
                <a:rPr lang="en-US" sz="1400" b="1" u="sng">
                  <a:solidFill>
                    <a:srgbClr val="0033CC"/>
                  </a:solidFill>
                  <a:cs typeface="Arial" charset="0"/>
                </a:rPr>
                <a:t>SURVIVAL AT SEA TRAINING FACILITY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57884" y="3071810"/>
            <a:ext cx="3001962" cy="2265361"/>
            <a:chOff x="3807648" y="3861760"/>
            <a:chExt cx="3002038" cy="2265663"/>
          </a:xfrm>
        </p:grpSpPr>
        <p:sp>
          <p:nvSpPr>
            <p:cNvPr id="8222" name="Rectangle 26"/>
            <p:cNvSpPr>
              <a:spLocks noChangeArrowheads="1"/>
            </p:cNvSpPr>
            <p:nvPr/>
          </p:nvSpPr>
          <p:spPr bwMode="auto">
            <a:xfrm>
              <a:off x="4021967" y="3861760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905" tIns="46955" rIns="93905" bIns="46955" anchor="ctr"/>
            <a:lstStyle/>
            <a:p>
              <a:pPr algn="ctr" defTabSz="704850"/>
              <a:r>
                <a:rPr lang="en-US" sz="1400" b="1" u="sng" dirty="0">
                  <a:solidFill>
                    <a:srgbClr val="0033CC"/>
                  </a:solidFill>
                  <a:cs typeface="Arial" charset="0"/>
                </a:rPr>
                <a:t>12 T GRP  BOATS FOR MHA</a:t>
              </a:r>
            </a:p>
          </p:txBody>
        </p:sp>
        <p:pic>
          <p:nvPicPr>
            <p:cNvPr id="13" name="Picture 27" descr="12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07648" y="4204705"/>
              <a:ext cx="3002038" cy="1922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786050" y="3143248"/>
            <a:ext cx="2713734" cy="2214578"/>
            <a:chOff x="954911" y="3882491"/>
            <a:chExt cx="2714623" cy="2214962"/>
          </a:xfrm>
        </p:grpSpPr>
        <p:sp>
          <p:nvSpPr>
            <p:cNvPr id="8220" name="Rectangle 3"/>
            <p:cNvSpPr>
              <a:spLocks noChangeArrowheads="1"/>
            </p:cNvSpPr>
            <p:nvPr/>
          </p:nvSpPr>
          <p:spPr bwMode="auto">
            <a:xfrm>
              <a:off x="1002534" y="3882491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905" tIns="46955" rIns="93905" bIns="46955" anchor="ctr"/>
            <a:lstStyle/>
            <a:p>
              <a:pPr algn="ctr" defTabSz="704850"/>
              <a:r>
                <a:rPr lang="en-US" sz="1400" b="1" u="sng" dirty="0">
                  <a:solidFill>
                    <a:srgbClr val="0033CC"/>
                  </a:solidFill>
                  <a:cs typeface="Arial" charset="0"/>
                </a:rPr>
                <a:t>5 T GRP  BOATS FOR MHA</a:t>
              </a:r>
            </a:p>
          </p:txBody>
        </p:sp>
        <p:pic>
          <p:nvPicPr>
            <p:cNvPr id="17" name="Picture 3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54911" y="4200061"/>
              <a:ext cx="2626585" cy="1897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238472" y="663555"/>
            <a:ext cx="2870200" cy="2328863"/>
            <a:chOff x="3478797" y="735291"/>
            <a:chExt cx="2870011" cy="2328421"/>
          </a:xfrm>
        </p:grpSpPr>
        <p:sp>
          <p:nvSpPr>
            <p:cNvPr id="8218" name="Rectangle 25"/>
            <p:cNvSpPr>
              <a:spLocks noChangeArrowheads="1"/>
            </p:cNvSpPr>
            <p:nvPr/>
          </p:nvSpPr>
          <p:spPr bwMode="auto">
            <a:xfrm>
              <a:off x="3682061" y="735291"/>
              <a:ext cx="2538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0033CC"/>
                  </a:solidFill>
                  <a:cs typeface="Arial" charset="0"/>
                  <a:sym typeface="Wingdings 2" pitchFamily="18" charset="2"/>
                </a:rPr>
                <a:t>AIRCRAFT-CARRIER</a:t>
              </a:r>
            </a:p>
            <a:p>
              <a:pPr algn="ctr"/>
              <a:r>
                <a:rPr lang="en-US" sz="1400" b="1" u="sng">
                  <a:solidFill>
                    <a:srgbClr val="0033CC"/>
                  </a:solidFill>
                  <a:cs typeface="Arial" charset="0"/>
                  <a:sym typeface="Wingdings 2" pitchFamily="18" charset="2"/>
                </a:rPr>
                <a:t>FLIGHT DECK SIMULATOR</a:t>
              </a:r>
              <a:endParaRPr lang="en-US" sz="1400" b="1" u="sng">
                <a:solidFill>
                  <a:srgbClr val="0033CC"/>
                </a:solidFill>
                <a:cs typeface="Arial" charset="0"/>
              </a:endParaRPr>
            </a:p>
          </p:txBody>
        </p:sp>
        <p:pic>
          <p:nvPicPr>
            <p:cNvPr id="18" name="Picture 17" descr="DSC_27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8797" y="1293985"/>
              <a:ext cx="2870011" cy="1769727"/>
            </a:xfrm>
            <a:prstGeom prst="rect">
              <a:avLst/>
            </a:prstGeom>
            <a:noFill/>
            <a:ln>
              <a:solidFill>
                <a:schemeClr val="hlink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71472" y="652443"/>
            <a:ext cx="2573337" cy="2339975"/>
            <a:chOff x="811303" y="724292"/>
            <a:chExt cx="2573251" cy="2339419"/>
          </a:xfrm>
        </p:grpSpPr>
        <p:sp>
          <p:nvSpPr>
            <p:cNvPr id="8216" name="Rectangle 22"/>
            <p:cNvSpPr>
              <a:spLocks noChangeArrowheads="1"/>
            </p:cNvSpPr>
            <p:nvPr/>
          </p:nvSpPr>
          <p:spPr bwMode="auto">
            <a:xfrm>
              <a:off x="823913" y="724292"/>
              <a:ext cx="2452687" cy="533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3905" tIns="46955" rIns="93905" bIns="46955" anchor="ctr"/>
            <a:lstStyle/>
            <a:p>
              <a:pPr algn="ctr" defTabSz="704850" eaLnBrk="0" hangingPunct="0"/>
              <a:r>
                <a:rPr lang="en-US" sz="1400" b="1" u="sng">
                  <a:solidFill>
                    <a:srgbClr val="0033CC"/>
                  </a:solidFill>
                  <a:cs typeface="Arial" charset="0"/>
                </a:rPr>
                <a:t>DAMAGE CONTROL SIMULATOR </a:t>
              </a:r>
            </a:p>
          </p:txBody>
        </p:sp>
        <p:pic>
          <p:nvPicPr>
            <p:cNvPr id="19" name="Picture 3" descr="\\Fpgserver\General_P-Z-Exib\PAGSL\GES Products\DCS\DCS_Avinash_Kochi_2.jpg"/>
            <p:cNvPicPr>
              <a:picLocks noChangeAspect="1" noChangeArrowheads="1"/>
            </p:cNvPicPr>
            <p:nvPr/>
          </p:nvPicPr>
          <p:blipFill>
            <a:blip r:embed="rId8" cstate="email">
              <a:lum bright="6000"/>
            </a:blip>
            <a:srcRect/>
            <a:stretch>
              <a:fillRect/>
            </a:stretch>
          </p:blipFill>
          <p:spPr bwMode="auto">
            <a:xfrm>
              <a:off x="811303" y="1289308"/>
              <a:ext cx="2573251" cy="1774403"/>
            </a:xfrm>
            <a:prstGeom prst="rect">
              <a:avLst/>
            </a:prstGeom>
            <a:noFill/>
            <a:ln>
              <a:solidFill>
                <a:schemeClr val="hlink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Box 16"/>
          <p:cNvSpPr txBox="1">
            <a:spLocks noChangeArrowheads="1"/>
          </p:cNvSpPr>
          <p:nvPr/>
        </p:nvSpPr>
        <p:spPr bwMode="auto">
          <a:xfrm>
            <a:off x="285720" y="142852"/>
            <a:ext cx="8461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762000" algn="ctr">
              <a:spcBef>
                <a:spcPct val="20000"/>
              </a:spcBef>
              <a:defRPr/>
            </a:pPr>
            <a:r>
              <a:rPr lang="en-IN" sz="2400" b="1" u="sng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PROVEN TRACK RECORD IN SHIPBUILDING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09163"/>
              </p:ext>
            </p:extLst>
          </p:nvPr>
        </p:nvGraphicFramePr>
        <p:xfrm>
          <a:off x="714348" y="928671"/>
          <a:ext cx="7740869" cy="346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rgbClr val="0000FF"/>
                          </a:solidFill>
                        </a:rPr>
                        <a:t>Total Deliveries as on date</a:t>
                      </a:r>
                      <a:endParaRPr lang="en-IN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rgbClr val="0000FF"/>
                          </a:solidFill>
                        </a:rPr>
                        <a:t>370</a:t>
                      </a:r>
                      <a:endParaRPr lang="en-IN" sz="28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66">
                <a:tc>
                  <a:txBody>
                    <a:bodyPr/>
                    <a:lstStyle/>
                    <a:p>
                      <a:pPr marL="895350" indent="-2635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dirty="0"/>
                        <a:t>Naval Vessels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66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66">
                <a:tc>
                  <a:txBody>
                    <a:bodyPr/>
                    <a:lstStyle/>
                    <a:p>
                      <a:pPr marL="895350" indent="-26352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kern="1200" dirty="0"/>
                        <a:t>Coast Guard Vessels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28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marL="895350" indent="-26352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kern="1200" dirty="0"/>
                        <a:t>Export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36 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marL="895350" indent="-26352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kern="1200" dirty="0"/>
                        <a:t>Others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83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491">
                <a:tc>
                  <a:txBody>
                    <a:bodyPr/>
                    <a:lstStyle/>
                    <a:p>
                      <a:pPr marL="895350" indent="-263525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dirty="0"/>
                        <a:t>High Speed FRP Interceptor Boats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/>
                        <a:t>157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4348" y="4572008"/>
            <a:ext cx="7786742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0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Only  Shipyard in the country  with consistent track record of delivering ships ahead of schedule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6286" y="193044"/>
            <a:ext cx="6770914" cy="6451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Maintenance – Ship Repairs</a:t>
            </a:r>
          </a:p>
        </p:txBody>
      </p:sp>
      <p:pic>
        <p:nvPicPr>
          <p:cNvPr id="6" name="Picture 3" descr="C:\Documents and Settings\FPG\Desktop\2011-11-21 10.44.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644683"/>
            <a:ext cx="4081223" cy="3060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SC001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9401" y="3657601"/>
            <a:ext cx="4063999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028343"/>
            <a:ext cx="793591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0" dirty="0">
                <a:latin typeface="Arial" charset="0"/>
              </a:rPr>
              <a:t>Massive repair infrastructure – 6000 T shiplift supported by 11 dry berths (02 covered) and 06 outfitting jetties</a:t>
            </a:r>
          </a:p>
          <a:p>
            <a:pPr marL="347663" indent="-347663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>
                <a:latin typeface="Arial" charset="0"/>
              </a:rPr>
              <a:t>Comprehensive infrastructure for hull, engineering, electrical and weapon repairs</a:t>
            </a:r>
            <a:endParaRPr lang="en-US" sz="2000" b="0" dirty="0">
              <a:latin typeface="Arial" charset="0"/>
            </a:endParaRPr>
          </a:p>
          <a:p>
            <a:pPr marL="347663" indent="-347663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0" dirty="0">
                <a:latin typeface="Arial" charset="0"/>
              </a:rPr>
              <a:t>Backed by strong planning and support team for executing repairs</a:t>
            </a:r>
          </a:p>
          <a:p>
            <a:pPr marL="347663" indent="-347663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0" dirty="0">
                <a:latin typeface="Arial" charset="0"/>
              </a:rPr>
              <a:t>More than </a:t>
            </a:r>
            <a:r>
              <a:rPr lang="en-US" sz="2000" b="0" dirty="0">
                <a:solidFill>
                  <a:srgbClr val="0070C0"/>
                </a:solidFill>
                <a:latin typeface="Arial" charset="0"/>
              </a:rPr>
              <a:t>100 vessels </a:t>
            </a:r>
            <a:r>
              <a:rPr lang="en-US" sz="2000" b="0" dirty="0">
                <a:latin typeface="Arial" charset="0"/>
              </a:rPr>
              <a:t>repaired during the last ten years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f grap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2000240"/>
            <a:ext cx="2143108" cy="16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57364"/>
            <a:ext cx="7078717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25400" dist="12700" dir="2700000" algn="tl" rotWithShape="0">
              <a:prstClr val="black">
                <a:alpha val="65000"/>
              </a:prstClr>
            </a:outerShdw>
          </a:effectLst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0363" indent="-360363" algn="ctr">
              <a:spcBef>
                <a:spcPts val="1200"/>
              </a:spcBef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PERFORMANCE HIGHLIGHTS</a:t>
            </a:r>
          </a:p>
        </p:txBody>
      </p:sp>
    </p:spTree>
    <p:extLst>
      <p:ext uri="{BB962C8B-B14F-4D97-AF65-F5344CB8AC3E}">
        <p14:creationId xmlns:p14="http://schemas.microsoft.com/office/powerpoint/2010/main" val="293500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43000" y="214290"/>
            <a:ext cx="6770914" cy="9572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/>
              <a:t>Recent Track Record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51520" y="1916832"/>
          <a:ext cx="8610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28596" y="1590248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2015-16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8860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2015-17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430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2016-17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3438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2016-17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8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2017-18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16" y="1590248"/>
            <a:ext cx="872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2017-18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551723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266700">
              <a:buFont typeface="Arial" pitchFamily="34" charset="0"/>
              <a:buChar char="•"/>
              <a:tabLst>
                <a:tab pos="173038" algn="l"/>
              </a:tabLst>
            </a:pPr>
            <a:r>
              <a:rPr lang="e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Projects (29 deliveries) in last 04 yrs, ahead of contractual delivery schedule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58775" indent="-266700">
              <a:buFont typeface="Arial" pitchFamily="34" charset="0"/>
              <a:buChar char="•"/>
              <a:tabLst>
                <a:tab pos="173038" algn="l"/>
              </a:tabLst>
            </a:pPr>
            <a:r>
              <a:rPr lang="e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Fixed Cost Projects</a:t>
            </a:r>
            <a:endParaRPr lang="en-IN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1024" y="1590248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1600" dirty="0">
                <a:solidFill>
                  <a:srgbClr val="0070C0"/>
                </a:solidFill>
              </a:rPr>
              <a:t>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5720" y="765684"/>
          <a:ext cx="5500725" cy="60374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0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Project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Customer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Actual Delivery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Delivered ahead of schedule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06 CG OPV Project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Indian Coast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Guard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30 Oct 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23 Mar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29 Aug 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 Feb 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7 July 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04 Nov 17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8 days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46 days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70 days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61 days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31 days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537845" algn="ctr"/>
                        </a:tabLst>
                      </a:pPr>
                      <a:r>
                        <a:rPr lang="en-IN" sz="1600" b="1" dirty="0"/>
                        <a:t>34 days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NOPV-4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Indian Navy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16 Jul 14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On Schedule</a:t>
                      </a:r>
                      <a:endParaRPr lang="en-IN" sz="1600" b="1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8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1000T Fuel Barge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17 Aug 17</a:t>
                      </a:r>
                      <a:endParaRPr lang="en-IN" sz="16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02 Dec17</a:t>
                      </a:r>
                      <a:endParaRPr lang="en-IN" sz="1600" b="1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14 May 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n-lt"/>
                          <a:ea typeface="Times New Roman"/>
                          <a:cs typeface="Times New Roman"/>
                        </a:rPr>
                        <a:t>23 Jul 2018</a:t>
                      </a: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02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33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52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latin typeface="+mn-lt"/>
                          <a:ea typeface="Times New Roman"/>
                          <a:cs typeface="Times New Roman"/>
                        </a:rPr>
                        <a:t>134 days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DCS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22 Mar 2017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112 days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</a:t>
                      </a:r>
                      <a:r>
                        <a:rPr lang="en-IN" sz="1600" b="1" baseline="30000" dirty="0"/>
                        <a:t>st</a:t>
                      </a:r>
                      <a:r>
                        <a:rPr lang="en-IN" sz="1600" b="1" dirty="0"/>
                        <a:t> &amp; 2</a:t>
                      </a:r>
                      <a:r>
                        <a:rPr lang="en-IN" sz="1600" b="1" baseline="30000" dirty="0"/>
                        <a:t>nd</a:t>
                      </a:r>
                      <a:r>
                        <a:rPr lang="en-IN" sz="1600" b="1" dirty="0"/>
                        <a:t> lot of 5 &amp; 6 FIB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Mauritius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07 Oct 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19 Jan 2016</a:t>
                      </a:r>
                      <a:endParaRPr lang="en-IN" sz="1600" b="1">
                        <a:latin typeface="+mn-lt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90 days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51 days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FPV </a:t>
                      </a:r>
                      <a:endParaRPr lang="en-IN" sz="1600" b="1" dirty="0">
                        <a:latin typeface="+mn-lt"/>
                      </a:endParaRPr>
                    </a:p>
                  </a:txBody>
                  <a:tcPr marL="37144" marR="37144" marT="5961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26 Sep 2016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30 Apr 2017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43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100 days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3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DCS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Myanmar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Mar 2016</a:t>
                      </a:r>
                      <a:endParaRPr lang="en-IN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30 days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1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/>
                        <a:t>SLN</a:t>
                      </a:r>
                      <a:r>
                        <a:rPr lang="en-IN" sz="1600" b="1" dirty="0"/>
                        <a:t> OPV Project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Sri Lanka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July 2017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/>
                        <a:t>Mar 18</a:t>
                      </a:r>
                      <a:endParaRPr lang="en-IN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144" marR="37144" marT="5961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86 days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25 days</a:t>
                      </a:r>
                      <a:endParaRPr lang="en-IN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85786" y="71414"/>
            <a:ext cx="762478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Timely Delivery of All Projects : 2014 -18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14324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800"/>
              </a:spcAft>
              <a:buFont typeface="Arial" pitchFamily="34" charset="0"/>
              <a:buChar char="•"/>
            </a:pPr>
            <a:r>
              <a:rPr lang="en-IN" sz="2200" dirty="0">
                <a:solidFill>
                  <a:srgbClr val="0070C0"/>
                </a:solidFill>
              </a:rPr>
              <a:t>29 deliveries in 04 yrs</a:t>
            </a:r>
          </a:p>
          <a:p>
            <a:pPr marL="273050" indent="-273050">
              <a:spcAft>
                <a:spcPts val="1800"/>
              </a:spcAft>
              <a:buFont typeface="Arial" pitchFamily="34" charset="0"/>
              <a:buChar char="•"/>
            </a:pPr>
            <a:r>
              <a:rPr lang="en-IN" sz="2200" dirty="0">
                <a:solidFill>
                  <a:srgbClr val="C00000"/>
                </a:solidFill>
              </a:rPr>
              <a:t>27 ahead of schedule</a:t>
            </a:r>
          </a:p>
          <a:p>
            <a:pPr marL="273050" indent="-273050">
              <a:spcAft>
                <a:spcPts val="1800"/>
              </a:spcAft>
              <a:buFont typeface="Arial" pitchFamily="34" charset="0"/>
              <a:buChar char="•"/>
            </a:pPr>
            <a:r>
              <a:rPr lang="en-IN" sz="2200" dirty="0">
                <a:solidFill>
                  <a:schemeClr val="accent5">
                    <a:lumMod val="50000"/>
                  </a:schemeClr>
                </a:solidFill>
              </a:rPr>
              <a:t>02 on schedule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143" y="285728"/>
            <a:ext cx="8097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762000" algn="ctr">
              <a:defRPr/>
            </a:pPr>
            <a:r>
              <a:rPr lang="en-US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EXECUTION - SHIPS  DELIVERED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30829"/>
              </p:ext>
            </p:extLst>
          </p:nvPr>
        </p:nvGraphicFramePr>
        <p:xfrm>
          <a:off x="5072066" y="1428736"/>
          <a:ext cx="3786214" cy="428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Fin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Deliveries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900" b="0" dirty="0">
                          <a:solidFill>
                            <a:schemeClr val="tx1"/>
                          </a:solidFill>
                        </a:rPr>
                        <a:t>2017-18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02 SLOPVs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02 CG OPVs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 FPV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04 FUEL BARGES (1000T)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6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900" b="0" dirty="0">
                          <a:solidFill>
                            <a:schemeClr val="tx1"/>
                          </a:solidFill>
                        </a:rPr>
                        <a:t>2016-17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02 CGOPVs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 FPV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 DCS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baseline="0" dirty="0">
                          <a:solidFill>
                            <a:schemeClr val="tx1"/>
                          </a:solidFill>
                        </a:rPr>
                        <a:t>01 Fishing survey vessel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6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900" b="0" dirty="0">
                          <a:solidFill>
                            <a:schemeClr val="tx1"/>
                          </a:solidFill>
                        </a:rPr>
                        <a:t>2015-16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02 CGOPVs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 DCS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11 FIBs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6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900" b="0" dirty="0">
                          <a:solidFill>
                            <a:schemeClr val="tx1"/>
                          </a:solidFill>
                        </a:rPr>
                        <a:t>2014-15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 NOPV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01 SBTF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69571" y="6139543"/>
            <a:ext cx="25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1273629" y="5987143"/>
            <a:ext cx="59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588201426"/>
              </p:ext>
            </p:extLst>
          </p:nvPr>
        </p:nvGraphicFramePr>
        <p:xfrm>
          <a:off x="142844" y="714356"/>
          <a:ext cx="5286412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2104169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Highest amongst shipyards in India</a:t>
            </a:r>
            <a:endParaRPr lang="en-IN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71736" y="2071678"/>
            <a:ext cx="2210673" cy="3671996"/>
            <a:chOff x="1405722" y="1162216"/>
            <a:chExt cx="2074458" cy="1982281"/>
          </a:xfrm>
        </p:grpSpPr>
        <p:sp>
          <p:nvSpPr>
            <p:cNvPr id="10" name="Hexagon 9"/>
            <p:cNvSpPr/>
            <p:nvPr/>
          </p:nvSpPr>
          <p:spPr bwMode="auto">
            <a:xfrm rot="18724381">
              <a:off x="2371532" y="1697686"/>
              <a:ext cx="333903" cy="515972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+mn-lt"/>
                </a:rPr>
                <a:t>3x</a:t>
              </a:r>
              <a:endParaRPr lang="en-IN" sz="1100" dirty="0">
                <a:latin typeface="+mn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405722" y="1162216"/>
              <a:ext cx="2074458" cy="1982281"/>
              <a:chOff x="1405722" y="1162216"/>
              <a:chExt cx="2074458" cy="1982281"/>
            </a:xfrm>
          </p:grpSpPr>
          <p:sp>
            <p:nvSpPr>
              <p:cNvPr id="12" name="TextBox 4"/>
              <p:cNvSpPr txBox="1"/>
              <p:nvPr/>
            </p:nvSpPr>
            <p:spPr>
              <a:xfrm rot="18141747">
                <a:off x="1390388" y="2346150"/>
                <a:ext cx="1315481" cy="28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+mn-lt"/>
                  </a:rPr>
                  <a:t>≈3 times in 3 Yrs</a:t>
                </a:r>
                <a:endParaRPr lang="en-IN" sz="1400" dirty="0">
                  <a:latin typeface="+mn-lt"/>
                </a:endParaRPr>
              </a:p>
            </p:txBody>
          </p:sp>
          <p:cxnSp>
            <p:nvCxnSpPr>
              <p:cNvPr id="13" name="Straight Arrow Connector 12"/>
              <p:cNvCxnSpPr>
                <a:stCxn id="10" idx="0"/>
              </p:cNvCxnSpPr>
              <p:nvPr/>
            </p:nvCxnSpPr>
            <p:spPr bwMode="auto">
              <a:xfrm rot="5400000" flipH="1" flipV="1">
                <a:off x="2758996" y="1110563"/>
                <a:ext cx="669531" cy="77283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Connector 13"/>
              <p:cNvCxnSpPr>
                <a:stCxn id="10" idx="3"/>
              </p:cNvCxnSpPr>
              <p:nvPr/>
            </p:nvCxnSpPr>
            <p:spPr bwMode="auto">
              <a:xfrm rot="5400000">
                <a:off x="1448486" y="2036835"/>
                <a:ext cx="878375" cy="96390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categoryEl"/>
        </p:bldSub>
      </p:bldGraphic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285720" y="928671"/>
            <a:ext cx="4572032" cy="535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442913" indent="-355600" algn="just" eaLnBrk="0" hangingPunct="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Established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1957. 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60 years of Experience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design &amp; construction of variety of ships  </a:t>
            </a:r>
          </a:p>
          <a:p>
            <a:pPr marL="457200" indent="-37465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GSL –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One Stop Solution for shipbuilding</a:t>
            </a:r>
          </a:p>
          <a:p>
            <a:pPr marL="914400" lvl="1" indent="-3746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Ship Design &amp; R&amp;D</a:t>
            </a:r>
          </a:p>
          <a:p>
            <a:pPr marL="914400" lvl="1" indent="-3746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Construction</a:t>
            </a:r>
          </a:p>
          <a:p>
            <a:pPr marL="914400" lvl="1" indent="-3746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After Sales Support</a:t>
            </a:r>
          </a:p>
          <a:p>
            <a:pPr marL="914400" lvl="1" indent="-37465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Refits</a:t>
            </a:r>
          </a:p>
          <a:p>
            <a:pPr marL="457200" indent="-37465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Established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ERP,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 monitoring System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&amp;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paperless office</a:t>
            </a:r>
          </a:p>
          <a:p>
            <a:pPr marL="457200" indent="-37465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IN" sz="1600" b="1" dirty="0">
                <a:latin typeface="Arial" pitchFamily="34" charset="0"/>
                <a:ea typeface="Calibri"/>
                <a:cs typeface="Arial" pitchFamily="34" charset="0"/>
              </a:rPr>
              <a:t>CRISIL Rating of long term “</a:t>
            </a:r>
            <a:r>
              <a:rPr lang="en-IN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AAA</a:t>
            </a:r>
            <a:r>
              <a:rPr lang="en-IN" sz="1600" b="1" dirty="0">
                <a:latin typeface="Arial" pitchFamily="34" charset="0"/>
                <a:ea typeface="Calibri"/>
                <a:cs typeface="Arial" pitchFamily="34" charset="0"/>
              </a:rPr>
              <a:t>” and short term  “</a:t>
            </a:r>
            <a:r>
              <a:rPr lang="en-IN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A1+</a:t>
            </a:r>
            <a:r>
              <a:rPr lang="en-IN" sz="1600" b="1" dirty="0">
                <a:latin typeface="Arial" pitchFamily="34" charset="0"/>
                <a:ea typeface="Calibri"/>
                <a:cs typeface="Arial" pitchFamily="34" charset="0"/>
              </a:rPr>
              <a:t>” </a:t>
            </a:r>
          </a:p>
          <a:p>
            <a:pPr marL="457200" indent="-37465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IN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Only DPSU Shipyard consistently delivering shipbuilding projects ahead of </a:t>
            </a:r>
            <a:r>
              <a:rPr lang="en-IN" sz="16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schedule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2239" y="142852"/>
            <a:ext cx="677091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Introduction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857620" y="1000108"/>
          <a:ext cx="52863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CRISI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5500702"/>
            <a:ext cx="1500198" cy="7022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2678893" y="3678239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SO 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768" y="5500702"/>
            <a:ext cx="1285884" cy="8550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429256" y="5357826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3" name="Picture 3" descr="Y:\50432\1024px-Flag_of_Myanmar.jpg"/>
          <p:cNvPicPr preferRelativeResize="0">
            <a:picLocks noChangeArrowheads="1"/>
          </p:cNvPicPr>
          <p:nvPr/>
        </p:nvPicPr>
        <p:blipFill>
          <a:blip r:embed="rId3" cstate="email">
            <a:lum bright="50000" contrast="-26000"/>
          </a:blip>
          <a:srcRect/>
          <a:stretch>
            <a:fillRect/>
          </a:stretch>
        </p:blipFill>
        <p:spPr bwMode="auto">
          <a:xfrm>
            <a:off x="3143240" y="5000636"/>
            <a:ext cx="56436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62" name="Picture 2" descr="Y:\50432\450px-Flag_of_Mauritius.jpg"/>
          <p:cNvPicPr preferRelativeResize="0">
            <a:picLocks noChangeArrowheads="1"/>
          </p:cNvPicPr>
          <p:nvPr/>
        </p:nvPicPr>
        <p:blipFill>
          <a:blip r:embed="rId4" cstate="email">
            <a:lum bright="50000" contrast="14000"/>
          </a:blip>
          <a:srcRect/>
          <a:stretch>
            <a:fillRect/>
          </a:stretch>
        </p:blipFill>
        <p:spPr bwMode="auto">
          <a:xfrm>
            <a:off x="2571736" y="2714620"/>
            <a:ext cx="39290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Rectangle 40"/>
          <p:cNvSpPr>
            <a:spLocks noChangeArrowheads="1"/>
          </p:cNvSpPr>
          <p:nvPr/>
        </p:nvSpPr>
        <p:spPr bwMode="auto">
          <a:xfrm>
            <a:off x="2714612" y="3214685"/>
            <a:ext cx="3714776" cy="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191" tIns="61096" rIns="122191" bIns="61096">
            <a:spAutoFit/>
          </a:bodyPr>
          <a:lstStyle/>
          <a:p>
            <a:pPr marL="282575" lvl="2" indent="-280988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 X 50 m, 35 Kn FAC (Delivered)</a:t>
            </a:r>
          </a:p>
          <a:p>
            <a:pPr marL="282575" lvl="2" indent="-280988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11 Fast Interceptor Boats (Delivered)</a:t>
            </a:r>
          </a:p>
        </p:txBody>
      </p:sp>
      <p:sp>
        <p:nvSpPr>
          <p:cNvPr id="33800" name="TextBox 41"/>
          <p:cNvSpPr txBox="1">
            <a:spLocks noChangeArrowheads="1"/>
          </p:cNvSpPr>
          <p:nvPr/>
        </p:nvSpPr>
        <p:spPr bwMode="auto">
          <a:xfrm>
            <a:off x="2714612" y="2786058"/>
            <a:ext cx="1384901" cy="4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91" tIns="61096" rIns="122191" bIns="61096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Mauritius</a:t>
            </a:r>
            <a:endParaRPr lang="en-GB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TextBox 42"/>
          <p:cNvSpPr txBox="1">
            <a:spLocks noChangeArrowheads="1"/>
          </p:cNvSpPr>
          <p:nvPr/>
        </p:nvSpPr>
        <p:spPr bwMode="auto">
          <a:xfrm>
            <a:off x="3234357" y="5072074"/>
            <a:ext cx="1372077" cy="4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91" tIns="61096" rIns="122191" bIns="61096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Myanmar</a:t>
            </a:r>
            <a:endParaRPr lang="en-GB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43"/>
          <p:cNvSpPr>
            <a:spLocks noChangeArrowheads="1"/>
          </p:cNvSpPr>
          <p:nvPr/>
        </p:nvSpPr>
        <p:spPr bwMode="auto">
          <a:xfrm>
            <a:off x="3499506" y="5572140"/>
            <a:ext cx="4949825" cy="94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91" tIns="61096" rIns="122191" bIns="61096">
            <a:spAutoFit/>
          </a:bodyPr>
          <a:lstStyle/>
          <a:p>
            <a:pPr marL="458788" lvl="2" indent="-458788" algn="just" eaLnBrk="0" hangingPunct="0">
              <a:spcBef>
                <a:spcPts val="1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One Damage Control Simulator</a:t>
            </a:r>
          </a:p>
          <a:p>
            <a:pPr marL="458788" lvl="2" indent="-458788" algn="just" eaLnBrk="0" hangingPunct="0">
              <a:spcBef>
                <a:spcPts val="1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(Delivered)</a:t>
            </a:r>
          </a:p>
        </p:txBody>
      </p:sp>
      <p:pic>
        <p:nvPicPr>
          <p:cNvPr id="33804" name="Picture 3" descr="\\Fpgserver\General_P-Z-Exib\PAGSL\GES Products\DCS\DCS_Avinash_Kochi_2.jpg"/>
          <p:cNvPicPr>
            <a:picLocks noChangeAspect="1" noChangeArrowheads="1"/>
          </p:cNvPicPr>
          <p:nvPr/>
        </p:nvPicPr>
        <p:blipFill>
          <a:blip r:embed="rId5" cstate="email">
            <a:lum bright="5000"/>
          </a:blip>
          <a:srcRect/>
          <a:stretch>
            <a:fillRect/>
          </a:stretch>
        </p:blipFill>
        <p:spPr bwMode="auto">
          <a:xfrm>
            <a:off x="214282" y="5072074"/>
            <a:ext cx="2500298" cy="1531010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5" descr="C:\Users\50588\AppData\Local\Temp\notes327EC1\IMG-20160919-WA0012.jpeg"/>
          <p:cNvPicPr/>
          <p:nvPr/>
        </p:nvPicPr>
        <p:blipFill>
          <a:blip r:embed="rId6" cstate="email">
            <a:lum bright="5000"/>
          </a:blip>
          <a:srcRect/>
          <a:stretch>
            <a:fillRect/>
          </a:stretch>
        </p:blipFill>
        <p:spPr bwMode="auto">
          <a:xfrm>
            <a:off x="214282" y="3143248"/>
            <a:ext cx="2286016" cy="1212728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4" descr="\\FPGSERVER\General\PAGSL\GES Mauritius Boats\MFIB_HCD_4399c.JPG"/>
          <p:cNvPicPr>
            <a:picLocks noChangeAspect="1" noChangeArrowheads="1"/>
          </p:cNvPicPr>
          <p:nvPr/>
        </p:nvPicPr>
        <p:blipFill>
          <a:blip r:embed="rId7" cstate="email">
            <a:lum bright="5000"/>
          </a:blip>
          <a:srcRect/>
          <a:stretch>
            <a:fillRect/>
          </a:stretch>
        </p:blipFill>
        <p:spPr bwMode="auto">
          <a:xfrm>
            <a:off x="6643702" y="3143248"/>
            <a:ext cx="2286016" cy="1280009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357158" y="857232"/>
            <a:ext cx="5715040" cy="1714512"/>
            <a:chOff x="357158" y="1071546"/>
            <a:chExt cx="5715040" cy="1714512"/>
          </a:xfrm>
        </p:grpSpPr>
        <p:pic>
          <p:nvPicPr>
            <p:cNvPr id="655361" name="Picture 1" descr="Y:\50432\sri-lanka-flag (1).jpg"/>
            <p:cNvPicPr preferRelativeResize="0">
              <a:picLocks noChangeArrowheads="1"/>
            </p:cNvPicPr>
            <p:nvPr/>
          </p:nvPicPr>
          <p:blipFill>
            <a:blip r:embed="rId8">
              <a:lum bright="50000" contrast="-17000"/>
            </a:blip>
            <a:srcRect/>
            <a:stretch>
              <a:fillRect/>
            </a:stretch>
          </p:blipFill>
          <p:spPr bwMode="auto">
            <a:xfrm>
              <a:off x="357158" y="1071546"/>
              <a:ext cx="5715040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797" name="Rectangle 38"/>
            <p:cNvSpPr>
              <a:spLocks noChangeArrowheads="1"/>
            </p:cNvSpPr>
            <p:nvPr/>
          </p:nvSpPr>
          <p:spPr bwMode="auto">
            <a:xfrm>
              <a:off x="673107" y="1555082"/>
              <a:ext cx="5041901" cy="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2191" tIns="61096" rIns="122191" bIns="61096">
              <a:spAutoFit/>
            </a:bodyPr>
            <a:lstStyle/>
            <a:p>
              <a:pPr marL="458788" lvl="2" indent="-458788" algn="just" eaLnBrk="0" hangingPunct="0">
                <a:spcBef>
                  <a:spcPts val="600"/>
                </a:spcBef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2 X 105 m AOPV </a:t>
              </a:r>
            </a:p>
            <a:p>
              <a:pPr marL="458788" lvl="2" indent="-458788" algn="just" eaLnBrk="0" hangingPunct="0">
                <a:spcBef>
                  <a:spcPts val="600"/>
                </a:spcBef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(Both delivered ahead of schedule 2017-18)</a:t>
              </a:r>
            </a:p>
          </p:txBody>
        </p:sp>
        <p:sp>
          <p:nvSpPr>
            <p:cNvPr id="33798" name="TextBox 39"/>
            <p:cNvSpPr txBox="1">
              <a:spLocks noChangeArrowheads="1"/>
            </p:cNvSpPr>
            <p:nvPr/>
          </p:nvSpPr>
          <p:spPr bwMode="auto">
            <a:xfrm>
              <a:off x="428596" y="1214422"/>
              <a:ext cx="1400931" cy="43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91" tIns="61096" rIns="122191" bIns="61096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Sri Lanka</a:t>
              </a:r>
              <a:endParaRPr lang="en-GB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1868" y="2285992"/>
              <a:ext cx="1777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Project 2014 - 18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71802" y="4357694"/>
            <a:ext cx="322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Project 2014 –17-  Completed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8935" y="6345816"/>
            <a:ext cx="29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Project 2014-16 : Completed </a:t>
            </a:r>
          </a:p>
        </p:txBody>
      </p:sp>
      <p:pic>
        <p:nvPicPr>
          <p:cNvPr id="719873" name="Picture 1"/>
          <p:cNvPicPr>
            <a:picLocks noChangeAspect="1" noChangeArrowheads="1"/>
          </p:cNvPicPr>
          <p:nvPr/>
        </p:nvPicPr>
        <p:blipFill>
          <a:blip r:embed="rId9" cstate="email">
            <a:lum bright="5000"/>
          </a:blip>
          <a:srcRect/>
          <a:stretch>
            <a:fillRect/>
          </a:stretch>
        </p:blipFill>
        <p:spPr bwMode="auto">
          <a:xfrm>
            <a:off x="6429420" y="1000108"/>
            <a:ext cx="2500298" cy="1429501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285720" y="2643182"/>
            <a:ext cx="871543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4282" y="4929198"/>
            <a:ext cx="871543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257981" y="212076"/>
            <a:ext cx="6770914" cy="6451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Export of Defence Products</a:t>
            </a:r>
          </a:p>
        </p:txBody>
      </p:sp>
      <p:pic>
        <p:nvPicPr>
          <p:cNvPr id="24" name="Picture 23" descr="images (1)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5720" y="214290"/>
            <a:ext cx="642942" cy="642942"/>
          </a:xfrm>
          <a:prstGeom prst="rect">
            <a:avLst/>
          </a:prstGeom>
        </p:spPr>
      </p:pic>
      <p:pic>
        <p:nvPicPr>
          <p:cNvPr id="25" name="Picture 24" descr="images (1)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215338" y="214290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8773" y="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EXPORTS  IN LAST 3 YEARS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500034" y="4103565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Emerged as the largest exporter of ships/vessels, with around 44% of Turnover coming from Exports.</a:t>
            </a:r>
          </a:p>
          <a:p>
            <a:pPr marL="450850" indent="-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Awarded RM’s award for ‘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Best performance in Exports amongst DPSUs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’   for 2014-15 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571472" y="642918"/>
          <a:ext cx="4795109" cy="346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1142984"/>
            <a:ext cx="3514725" cy="2752725"/>
          </a:xfrm>
          <a:prstGeom prst="round2SameRect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1714480" y="1203281"/>
            <a:ext cx="2409429" cy="1297025"/>
            <a:chOff x="1308271" y="818868"/>
            <a:chExt cx="2171909" cy="1323837"/>
          </a:xfrm>
        </p:grpSpPr>
        <p:sp>
          <p:nvSpPr>
            <p:cNvPr id="43" name="Hexagon 42"/>
            <p:cNvSpPr/>
            <p:nvPr/>
          </p:nvSpPr>
          <p:spPr bwMode="auto">
            <a:xfrm rot="19813183">
              <a:off x="2286484" y="1277806"/>
              <a:ext cx="504000" cy="252000"/>
            </a:xfrm>
            <a:prstGeom prst="hexagon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en-US" sz="1200" dirty="0">
                  <a:latin typeface="+mn-lt"/>
                </a:rPr>
                <a:t>3x</a:t>
              </a:r>
              <a:endParaRPr lang="en-IN" sz="1200" dirty="0">
                <a:latin typeface="+mn-lt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1308271" y="818868"/>
              <a:ext cx="2171909" cy="1323837"/>
              <a:chOff x="1308271" y="818868"/>
              <a:chExt cx="2171909" cy="1323837"/>
            </a:xfrm>
          </p:grpSpPr>
          <p:sp>
            <p:nvSpPr>
              <p:cNvPr id="46" name="TextBox 45"/>
              <p:cNvSpPr txBox="1"/>
              <p:nvPr/>
            </p:nvSpPr>
            <p:spPr>
              <a:xfrm rot="19674521">
                <a:off x="1308271" y="1165374"/>
                <a:ext cx="15232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3 times in 3 Yrs</a:t>
                </a:r>
                <a:endParaRPr lang="en-IN" sz="1400" dirty="0">
                  <a:latin typeface="+mn-lt"/>
                </a:endParaRPr>
              </a:p>
            </p:txBody>
          </p:sp>
          <p:cxnSp>
            <p:nvCxnSpPr>
              <p:cNvPr id="47" name="Straight Arrow Connector 46"/>
              <p:cNvCxnSpPr>
                <a:stCxn id="43" idx="0"/>
              </p:cNvCxnSpPr>
              <p:nvPr/>
            </p:nvCxnSpPr>
            <p:spPr bwMode="auto">
              <a:xfrm flipV="1">
                <a:off x="2757204" y="818868"/>
                <a:ext cx="722976" cy="45977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Connector 47"/>
              <p:cNvCxnSpPr>
                <a:stCxn id="43" idx="3"/>
              </p:cNvCxnSpPr>
              <p:nvPr/>
            </p:nvCxnSpPr>
            <p:spPr bwMode="auto">
              <a:xfrm flipH="1">
                <a:off x="1405720" y="1528968"/>
                <a:ext cx="914044" cy="61373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2" name="Trapezoid 11"/>
          <p:cNvSpPr/>
          <p:nvPr/>
        </p:nvSpPr>
        <p:spPr>
          <a:xfrm rot="19058043">
            <a:off x="4890148" y="1158345"/>
            <a:ext cx="1778432" cy="361298"/>
          </a:xfrm>
          <a:prstGeom prst="trapezoid">
            <a:avLst>
              <a:gd name="adj" fmla="val 96771"/>
            </a:avLst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IN" b="1" dirty="0">
                <a:solidFill>
                  <a:srgbClr val="A20000"/>
                </a:solidFill>
              </a:rPr>
              <a:t>30 May 17</a:t>
            </a:r>
            <a:endParaRPr lang="en-IN" sz="24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91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7" name="Picture 2" descr="F:\Photo\Comm CGS VALIANT 16 AUG 2017\Commissioned by PM Mauritius 16 Aug 2017 at Mauriti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870968"/>
            <a:ext cx="3886200" cy="2684463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85720" y="119043"/>
            <a:ext cx="8458200" cy="523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>
                <a:solidFill>
                  <a:srgbClr val="002060"/>
                </a:solidFill>
                <a:latin typeface="+mn-lt"/>
                <a:cs typeface="+mn-cs"/>
              </a:rPr>
              <a:t>Export Accomplishments</a:t>
            </a:r>
          </a:p>
        </p:txBody>
      </p:sp>
      <p:sp>
        <p:nvSpPr>
          <p:cNvPr id="715781" name="TextBox 25"/>
          <p:cNvSpPr txBox="1">
            <a:spLocks noChangeArrowheads="1"/>
          </p:cNvSpPr>
          <p:nvPr/>
        </p:nvSpPr>
        <p:spPr bwMode="auto">
          <a:xfrm rot="1807735" flipH="1">
            <a:off x="7489642" y="1004551"/>
            <a:ext cx="1300163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 b="1" dirty="0">
                <a:solidFill>
                  <a:srgbClr val="C00000"/>
                </a:solidFill>
                <a:latin typeface="Calibri" pitchFamily="34" charset="0"/>
              </a:rPr>
              <a:t>16 Aug 2017</a:t>
            </a:r>
            <a:endParaRPr lang="en-IN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7" name="Picture 1" descr="F:\Photo\Comm SLN 02 Aug 2017\IMG-20170803-WA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987233"/>
            <a:ext cx="4052886" cy="2667000"/>
          </a:xfrm>
          <a:prstGeom prst="rect">
            <a:avLst/>
          </a:prstGeom>
          <a:noFill/>
          <a:ln w="190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15783" name="TextBox 27"/>
          <p:cNvSpPr txBox="1">
            <a:spLocks noChangeArrowheads="1"/>
          </p:cNvSpPr>
          <p:nvPr/>
        </p:nvSpPr>
        <p:spPr bwMode="auto">
          <a:xfrm rot="-1601511">
            <a:off x="2524" y="4064384"/>
            <a:ext cx="137795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 b="1" dirty="0">
                <a:solidFill>
                  <a:srgbClr val="FF0000"/>
                </a:solidFill>
                <a:latin typeface="Calibri" pitchFamily="34" charset="0"/>
              </a:rPr>
              <a:t>02 Aug 2017</a:t>
            </a:r>
            <a:endParaRPr lang="en-IN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5785" name="Picture 2" descr="C:\Users\72838\AppData\Local\Temp\notesFD006A\Commissioning-of-India-Made-CGS-Victory-and-two-Chetak-Helicopters-in-Mauritiu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855093"/>
            <a:ext cx="41148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5786" name="TextBox 30"/>
          <p:cNvSpPr txBox="1">
            <a:spLocks noChangeArrowheads="1"/>
          </p:cNvSpPr>
          <p:nvPr/>
        </p:nvSpPr>
        <p:spPr bwMode="auto">
          <a:xfrm rot="-1532129">
            <a:off x="308009" y="1103022"/>
            <a:ext cx="1433512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 b="1" dirty="0">
                <a:solidFill>
                  <a:srgbClr val="C00000"/>
                </a:solidFill>
                <a:latin typeface="Calibri" pitchFamily="34" charset="0"/>
              </a:rPr>
              <a:t>10 Dec 2016</a:t>
            </a:r>
            <a:endParaRPr lang="en-IN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15787" name="TextBox 31"/>
          <p:cNvSpPr txBox="1">
            <a:spLocks noChangeArrowheads="1"/>
          </p:cNvSpPr>
          <p:nvPr/>
        </p:nvSpPr>
        <p:spPr bwMode="auto">
          <a:xfrm>
            <a:off x="285720" y="2974405"/>
            <a:ext cx="4143404" cy="584200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Mauritius Prime Minister, along with Hon’ble RM commissions 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</a:rPr>
              <a:t>CGS Victory</a:t>
            </a:r>
          </a:p>
        </p:txBody>
      </p:sp>
      <p:sp>
        <p:nvSpPr>
          <p:cNvPr id="715788" name="TextBox 32"/>
          <p:cNvSpPr txBox="1">
            <a:spLocks noChangeArrowheads="1"/>
          </p:cNvSpPr>
          <p:nvPr/>
        </p:nvSpPr>
        <p:spPr bwMode="auto">
          <a:xfrm>
            <a:off x="4714876" y="2987101"/>
            <a:ext cx="3929090" cy="584200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Commissioning of CGS Victory by Hon’ble PM of Mauritius</a:t>
            </a:r>
          </a:p>
        </p:txBody>
      </p:sp>
      <p:sp>
        <p:nvSpPr>
          <p:cNvPr id="715789" name="TextBox 33"/>
          <p:cNvSpPr txBox="1">
            <a:spLocks noChangeArrowheads="1"/>
          </p:cNvSpPr>
          <p:nvPr/>
        </p:nvSpPr>
        <p:spPr bwMode="auto">
          <a:xfrm>
            <a:off x="214282" y="6070510"/>
            <a:ext cx="4143404" cy="585787"/>
          </a:xfrm>
          <a:prstGeom prst="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Hon’ble President of Sri Lanka commissions 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</a:rPr>
              <a:t>SLNS Sayurala , in Sri Lanka Navy</a:t>
            </a:r>
          </a:p>
        </p:txBody>
      </p:sp>
      <p:sp>
        <p:nvSpPr>
          <p:cNvPr id="715790" name="TextBox 34"/>
          <p:cNvSpPr txBox="1">
            <a:spLocks noChangeArrowheads="1"/>
          </p:cNvSpPr>
          <p:nvPr/>
        </p:nvSpPr>
        <p:spPr bwMode="auto">
          <a:xfrm>
            <a:off x="3500430" y="891590"/>
            <a:ext cx="1981200" cy="523875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Mauritius</a:t>
            </a:r>
          </a:p>
        </p:txBody>
      </p:sp>
      <p:pic>
        <p:nvPicPr>
          <p:cNvPr id="15" name="Picture 4" descr="http://darshak/GoaYard/gsl/images/12292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7" y="3987233"/>
            <a:ext cx="4000527" cy="2699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3571868" y="3987233"/>
            <a:ext cx="1981200" cy="523875"/>
          </a:xfrm>
          <a:prstGeom prst="rect">
            <a:avLst/>
          </a:prstGeom>
          <a:solidFill>
            <a:schemeClr val="tx2">
              <a:lumMod val="20000"/>
              <a:lumOff val="80000"/>
              <a:alpha val="8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Sri Lanka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4643438" y="6130373"/>
            <a:ext cx="4143404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Delivery by High Commissioner of Sri Lanka</a:t>
            </a:r>
          </a:p>
          <a:p>
            <a:pPr algn="ctr"/>
            <a:r>
              <a:rPr lang="en-US" sz="1600" b="1" dirty="0" err="1">
                <a:solidFill>
                  <a:srgbClr val="0070C0"/>
                </a:solidFill>
                <a:latin typeface="Calibri" pitchFamily="34" charset="0"/>
              </a:rPr>
              <a:t>SLNS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alibri" pitchFamily="34" charset="0"/>
              </a:rPr>
              <a:t>Sindhurala</a:t>
            </a:r>
            <a:endParaRPr lang="en-US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 rot="1807735" flipH="1">
            <a:off x="7712308" y="4076385"/>
            <a:ext cx="1300163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 b="1" dirty="0">
                <a:solidFill>
                  <a:srgbClr val="C00000"/>
                </a:solidFill>
                <a:latin typeface="Calibri" pitchFamily="34" charset="0"/>
              </a:rPr>
              <a:t>22 Mar 2018</a:t>
            </a:r>
            <a:endParaRPr lang="en-IN" sz="1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41919"/>
              </p:ext>
            </p:extLst>
          </p:nvPr>
        </p:nvGraphicFramePr>
        <p:xfrm>
          <a:off x="285720" y="1571612"/>
          <a:ext cx="8643998" cy="155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CONTRACTUAL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06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kern="120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</a:t>
                      </a:r>
                      <a:r>
                        <a:rPr lang="en-US" sz="1800" b="1" kern="1200" baseline="0" dirty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CGOPVs</a:t>
                      </a:r>
                      <a:endParaRPr lang="en-US" sz="18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CGOPV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1-5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Jan 2020 to Jun 2021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Production commenced on 13 Nov 2016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Slide Number Placeholder 17"/>
          <p:cNvSpPr txBox="1">
            <a:spLocks/>
          </p:cNvSpPr>
          <p:nvPr/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A6A8F-2125-49C2-A48E-36A4BC52E77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57158" y="357166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ONGOING PROJECTS</a:t>
            </a:r>
            <a:endParaRPr lang="en-IN" sz="2800" b="1" u="sng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1" descr="F:\Photos\CTB photos\GSL AR 2015-16 Cover Option #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142984"/>
            <a:ext cx="5072098" cy="448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Financial Performance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5180676"/>
              </p:ext>
            </p:extLst>
          </p:nvPr>
        </p:nvGraphicFramePr>
        <p:xfrm>
          <a:off x="714348" y="928670"/>
          <a:ext cx="7021309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643570" y="5429264"/>
            <a:ext cx="3000396" cy="5129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0" dirty="0">
                <a:solidFill>
                  <a:srgbClr val="002060"/>
                </a:solidFill>
              </a:rPr>
              <a:t>Value of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BAA-0E40-4782-8106-76D260BA66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91888" y="289699"/>
            <a:ext cx="6770914" cy="533401"/>
          </a:xfrm>
          <a:prstGeom prst="roundRect">
            <a:avLst/>
          </a:prstGeom>
          <a:solidFill>
            <a:schemeClr val="accent1">
              <a:alpha val="9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0" dirty="0">
                <a:solidFill>
                  <a:schemeClr val="bg1"/>
                </a:solidFill>
              </a:rPr>
              <a:t>Financial Performance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572000" y="1285860"/>
            <a:ext cx="2949375" cy="4643471"/>
            <a:chOff x="4572000" y="1285860"/>
            <a:chExt cx="2949375" cy="4643471"/>
          </a:xfrm>
        </p:grpSpPr>
        <p:sp>
          <p:nvSpPr>
            <p:cNvPr id="3" name="TextBox 2"/>
            <p:cNvSpPr txBox="1"/>
            <p:nvPr/>
          </p:nvSpPr>
          <p:spPr>
            <a:xfrm rot="18147818">
              <a:off x="4257842" y="3569762"/>
              <a:ext cx="315044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/>
                <a:t>x 3 times in 4 yrs </a:t>
              </a:r>
            </a:p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rgbClr val="C00000"/>
                  </a:solidFill>
                </a:rPr>
                <a:t>CAGR 27.4%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724952" y="2132908"/>
              <a:ext cx="4643471" cy="29493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ounded Rectangular Callout 10"/>
          <p:cNvSpPr/>
          <p:nvPr/>
        </p:nvSpPr>
        <p:spPr>
          <a:xfrm>
            <a:off x="7858148" y="1071546"/>
            <a:ext cx="1143008" cy="1643074"/>
          </a:xfrm>
          <a:prstGeom prst="wedgeRoundRectCallout">
            <a:avLst>
              <a:gd name="adj1" fmla="val -117802"/>
              <a:gd name="adj2" fmla="val -17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Highest in history of GSL &amp; 2</a:t>
            </a:r>
            <a:r>
              <a:rPr lang="en-US" sz="1600" b="1" baseline="30000" dirty="0"/>
              <a:t>nd</a:t>
            </a:r>
            <a:r>
              <a:rPr lang="en-US" sz="1600" b="1" dirty="0"/>
              <a:t> amongst shipyards after MDL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653224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 animBg="0"/>
        </p:bldSub>
      </p:bldGraphic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 bwMode="auto">
          <a:xfrm>
            <a:off x="1180353" y="36778"/>
            <a:ext cx="7425765" cy="426398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2800" u="sng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357686" y="1357298"/>
          <a:ext cx="457203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1357290" y="214290"/>
            <a:ext cx="6770914" cy="71438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0" dirty="0">
                <a:solidFill>
                  <a:schemeClr val="bg1"/>
                </a:solidFill>
              </a:rPr>
              <a:t>Financial Performance - Profit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1407" y="1857364"/>
          <a:ext cx="4286280" cy="2880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endParaRPr lang="en-IN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FY </a:t>
                      </a:r>
                    </a:p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13-14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FY </a:t>
                      </a:r>
                      <a:r>
                        <a:rPr lang="en-IN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14-15</a:t>
                      </a:r>
                      <a:endParaRPr lang="en-IN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FY     </a:t>
                      </a:r>
                      <a:r>
                        <a:rPr lang="en-IN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15-16 </a:t>
                      </a:r>
                      <a:endParaRPr lang="en-IN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FY </a:t>
                      </a:r>
                    </a:p>
                    <a:p>
                      <a:pPr algn="ctr" rtl="0" fontAlgn="ctr"/>
                      <a:r>
                        <a:rPr lang="en-IN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16-17</a:t>
                      </a:r>
                      <a:endParaRPr lang="en-IN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FY </a:t>
                      </a:r>
                      <a:r>
                        <a:rPr lang="en-IN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17-18 </a:t>
                      </a:r>
                      <a:endParaRPr lang="en-IN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IN" sz="1600" b="1" u="none" strike="noStrike" baseline="0" dirty="0">
                          <a:solidFill>
                            <a:schemeClr val="bg1"/>
                          </a:solidFill>
                        </a:rPr>
                        <a:t>BT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-63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</a:rPr>
                        <a:t>111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</a:rPr>
                        <a:t>177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</a:rPr>
                        <a:t>331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Operating Profit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-29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     15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68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   131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u="none" strike="noStrike" dirty="0">
                          <a:solidFill>
                            <a:schemeClr val="tx1"/>
                          </a:solidFill>
                        </a:rPr>
                        <a:t>Return on Equity(%) 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-210%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269%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214%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202%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373%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Div Payout  (% on paid up capital)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</a:rPr>
                        <a:t>215%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500562" y="6396335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dirty="0">
                <a:solidFill>
                  <a:srgbClr val="270BF3"/>
                </a:solidFill>
              </a:rPr>
              <a:t>CMD took over</a:t>
            </a:r>
          </a:p>
          <a:p>
            <a:pPr algn="ctr"/>
            <a:r>
              <a:rPr lang="en-IN" sz="1200" b="1" dirty="0">
                <a:solidFill>
                  <a:srgbClr val="270BF3"/>
                </a:solidFill>
              </a:rPr>
              <a:t>01 Feb 2014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893207" y="3821909"/>
            <a:ext cx="5072098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820843" y="3893347"/>
            <a:ext cx="52149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28794" y="528638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>
                <a:solidFill>
                  <a:srgbClr val="0070C0"/>
                </a:solidFill>
              </a:rPr>
              <a:t>All figures in  </a:t>
            </a:r>
            <a:r>
              <a:rPr lang="en-IN" sz="1600" b="1" i="1" dirty="0" err="1">
                <a:solidFill>
                  <a:srgbClr val="0070C0"/>
                </a:solidFill>
              </a:rPr>
              <a:t>Crore</a:t>
            </a:r>
            <a:r>
              <a:rPr lang="en-IN" sz="1600" b="1" i="1" dirty="0">
                <a:solidFill>
                  <a:srgbClr val="0070C0"/>
                </a:solidFill>
              </a:rPr>
              <a:t> 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322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0070C0"/>
                </a:solidFill>
              </a:rPr>
              <a:t>PBT CAGR 83.9%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9256" y="53578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-62Cr</a:t>
            </a:r>
          </a:p>
        </p:txBody>
      </p:sp>
    </p:spTree>
    <p:extLst>
      <p:ext uri="{BB962C8B-B14F-4D97-AF65-F5344CB8AC3E}">
        <p14:creationId xmlns:p14="http://schemas.microsoft.com/office/powerpoint/2010/main" val="39321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 descr="IC_09_2015_23909_0_0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214282" y="3571876"/>
            <a:ext cx="2542037" cy="21659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 bwMode="auto">
          <a:xfrm>
            <a:off x="6286512" y="428604"/>
            <a:ext cx="2199515" cy="207595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38" name="Picture 2" descr="C:\Users\AM GR\Desktop\PPT for Sec DP\Fin Stabilis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714356"/>
            <a:ext cx="2224834" cy="2071186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857224" y="2643182"/>
            <a:ext cx="127009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/>
                <a:cs typeface="Times New Roman"/>
              </a:rPr>
              <a:t>Stabilizer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15140" y="2643182"/>
            <a:ext cx="168365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/>
                <a:cs typeface="Times New Roman"/>
              </a:rPr>
              <a:t>Steering Gear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73411" y="2643182"/>
            <a:ext cx="127009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ea typeface="Times New Roman"/>
                <a:cs typeface="Times New Roman"/>
              </a:rPr>
              <a:t>Heli Grid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57224" y="3286124"/>
            <a:ext cx="110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Gear Box </a:t>
            </a:r>
          </a:p>
        </p:txBody>
      </p:sp>
      <p:pic>
        <p:nvPicPr>
          <p:cNvPr id="11" name="Picture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500042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286124"/>
            <a:ext cx="4286319" cy="19436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5720" y="321468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14282" y="3000372"/>
            <a:ext cx="5500726" cy="71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536281" y="1750207"/>
            <a:ext cx="292895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357158" y="357166"/>
          <a:ext cx="841375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14414" y="357166"/>
            <a:ext cx="6770914" cy="7762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Recent Initiatives - ‘Make In India’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8184F-24B8-4545-BA03-C7C6937BE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C5A095-E701-40BA-92F5-D6ECEB0E7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23D67-FC3E-48F1-AB0A-4E193A13C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9925E6-FDB3-4F2F-A450-EC88D366F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B45CDF-9681-4142-8DFF-7C8EAE46C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0BA299-22B1-4F4C-85D7-23C47440E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EF86A6-8D37-4787-B289-3FDE4058A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94093A-85F2-437D-A4EC-725B4C0F7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AFFA4-F245-4035-90C9-D4C0D2CDA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75071-0FC9-47A7-B14C-8043D690E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6E8F5A-E7B7-43CF-9B81-5A3277670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4B3254-1301-4067-8A2D-92A5963B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8AC64A-5098-43C3-80FE-DFA4545CE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4EF6F-EAD1-46B8-A0AE-CF1745E45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8DDBD0-2AD0-47B6-B6A4-8FCFAD778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227F0-340F-45ED-A675-D1CFFE049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614EA3-F860-4933-AAFB-14EE89F3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2AB4A9-8376-4F04-A298-3B9BC5671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/>
          <p:nvPr/>
        </p:nvGrpSpPr>
        <p:grpSpPr>
          <a:xfrm>
            <a:off x="268777" y="1000108"/>
            <a:ext cx="8575126" cy="4285452"/>
            <a:chOff x="268777" y="2357430"/>
            <a:chExt cx="8575126" cy="4285452"/>
          </a:xfrm>
        </p:grpSpPr>
        <p:pic>
          <p:nvPicPr>
            <p:cNvPr id="7" name="Picture 6" descr="3d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8777" y="2357430"/>
              <a:ext cx="8575126" cy="4036535"/>
            </a:xfrm>
            <a:prstGeom prst="rect">
              <a:avLst/>
            </a:prstGeom>
          </p:spPr>
        </p:pic>
        <p:sp>
          <p:nvSpPr>
            <p:cNvPr id="13" name="Rectangular Callout 12"/>
            <p:cNvSpPr/>
            <p:nvPr/>
          </p:nvSpPr>
          <p:spPr>
            <a:xfrm>
              <a:off x="3964570" y="5999940"/>
              <a:ext cx="1357322" cy="642942"/>
            </a:xfrm>
            <a:prstGeom prst="wedgeRectCallout">
              <a:avLst>
                <a:gd name="adj1" fmla="val 19842"/>
                <a:gd name="adj2" fmla="val -1830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6322024" y="5499874"/>
              <a:ext cx="1571636" cy="571504"/>
            </a:xfrm>
            <a:prstGeom prst="wedgeRectCallout">
              <a:avLst>
                <a:gd name="adj1" fmla="val -59846"/>
                <a:gd name="adj2" fmla="val -896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Fin Stabiliser</a:t>
              </a: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321232" y="3642486"/>
              <a:ext cx="1857388" cy="571504"/>
            </a:xfrm>
            <a:prstGeom prst="wedgeRectCallout">
              <a:avLst>
                <a:gd name="adj1" fmla="val -27335"/>
                <a:gd name="adj2" fmla="val 2481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Steering Gear</a:t>
              </a:r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3964570" y="5999940"/>
              <a:ext cx="1357322" cy="642942"/>
            </a:xfrm>
            <a:prstGeom prst="wedgeRectCallout">
              <a:avLst>
                <a:gd name="adj1" fmla="val -70406"/>
                <a:gd name="adj2" fmla="val -1494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Gear Box</a:t>
              </a: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2678686" y="3356734"/>
              <a:ext cx="1143008" cy="357190"/>
            </a:xfrm>
            <a:prstGeom prst="wedgeRectCallout">
              <a:avLst>
                <a:gd name="adj1" fmla="val -54040"/>
                <a:gd name="adj2" fmla="val 3498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Heli Grid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71414"/>
            <a:ext cx="9144000" cy="12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algn="ctr" eaLnBrk="0" hangingPunct="0">
              <a:buClr>
                <a:srgbClr val="FACA00"/>
              </a:buClr>
              <a:defRPr/>
            </a:pPr>
            <a:r>
              <a:rPr lang="en-US" sz="3600" kern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GSL’s Indigenization Efforts  </a:t>
            </a:r>
          </a:p>
          <a:p>
            <a:pPr algn="ctr" eaLnBrk="0" hangingPunct="0">
              <a:buClr>
                <a:srgbClr val="FACA00"/>
              </a:buClr>
              <a:defRPr/>
            </a:pPr>
            <a:r>
              <a:rPr lang="en-US" sz="3600" kern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Ongoing 05 CG OPV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500702"/>
            <a:ext cx="83582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889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/>
              <a:t>Major critical equipment indigenised for ongoing 05 CG OPV Project</a:t>
            </a:r>
          </a:p>
          <a:p>
            <a:pPr marL="360363" indent="-2889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i="1" dirty="0">
                <a:solidFill>
                  <a:schemeClr val="accent2">
                    <a:lumMod val="75000"/>
                  </a:schemeClr>
                </a:solidFill>
              </a:rPr>
              <a:t>Indigenous content increased from 60% to 70%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914400" y="-1429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5" tIns="46955" rIns="93905" bIns="46955" anchor="ctr"/>
          <a:lstStyle/>
          <a:p>
            <a:pPr algn="ctr" defTabSz="704850"/>
            <a:endParaRPr lang="en-US" sz="32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1430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43000" y="152400"/>
            <a:ext cx="677091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/>
              <a:t>HISTORY   OF   GSL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876"/>
            <a:ext cx="8410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Arial" pitchFamily="34" charset="0"/>
                <a:cs typeface="Arial" pitchFamily="34" charset="0"/>
              </a:rPr>
              <a:t>Multiple Collaborations with World Leaders In Line with </a:t>
            </a:r>
            <a:r>
              <a:rPr lang="en-US" sz="3200" b="1" dirty="0">
                <a:solidFill>
                  <a:srgbClr val="270BF3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Make In India</a:t>
            </a:r>
            <a:r>
              <a:rPr lang="en-US" sz="3200" b="1" dirty="0">
                <a:solidFill>
                  <a:srgbClr val="270BF3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Initiative of Govt of India</a:t>
            </a:r>
            <a:endParaRPr lang="en-US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6a00d83451c0aa69e201b8d1eaebb5970c-800w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60" y="214290"/>
            <a:ext cx="685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800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CC"/>
              </a:buClr>
            </a:pPr>
            <a:r>
              <a:rPr lang="en-IN" sz="3200" b="1" dirty="0">
                <a:solidFill>
                  <a:srgbClr val="0070C0"/>
                </a:solidFill>
              </a:rPr>
              <a:t>COLLABORATIONS SIGNED UP WITH WORLD LEADERS FOR ‘MAKE IN INDIA’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57158" y="1000108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5786" y="223838"/>
            <a:ext cx="7500990" cy="6333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Indigenous Manufacturing under ‘Make In India’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28596" y="1142984"/>
          <a:ext cx="83582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990485"/>
            <a:ext cx="3071802" cy="1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1538" y="2214554"/>
            <a:ext cx="7143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25400" dist="12700" dir="2700000" algn="tl" rotWithShape="0">
              <a:prstClr val="black">
                <a:alpha val="65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-461963"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RESEARCH &amp; DEVELOPMENT</a:t>
            </a: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1500166" y="4929198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sz="2000" b="1" i="1" baseline="300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st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shipyard in India to be recognised by Dept of Scientific &amp; Industrial Research (DSIR), Ministry of Science &amp; Technology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571736" y="0"/>
          <a:ext cx="426244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1"/>
          <p:cNvGrpSpPr/>
          <p:nvPr/>
        </p:nvGrpSpPr>
        <p:grpSpPr>
          <a:xfrm flipH="1">
            <a:off x="6643702" y="714356"/>
            <a:ext cx="2286016" cy="973099"/>
            <a:chOff x="1" y="2384463"/>
            <a:chExt cx="2428892" cy="1044537"/>
          </a:xfrm>
        </p:grpSpPr>
        <p:pic>
          <p:nvPicPr>
            <p:cNvPr id="8" name="Picture 2" descr="C:\Documents and Settings\2427\Desktop\115m Button.bmp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1" y="2384463"/>
              <a:ext cx="2428892" cy="82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525462" y="3120949"/>
              <a:ext cx="1712366" cy="30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2191" tIns="61096" rIns="122191" bIns="61096"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115 m Platform</a:t>
              </a:r>
              <a:endParaRPr lang="en-GB" sz="1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0034" y="3071810"/>
            <a:ext cx="81439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73050" algn="just" eaLnBrk="0" hangingPunct="0">
              <a:spcBef>
                <a:spcPts val="1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World class R&amp;D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centre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 AVEVA Marine &amp; state of art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Softwares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modeling with in-house design capability</a:t>
            </a:r>
          </a:p>
          <a:p>
            <a:pPr marL="355600" indent="-273050" algn="just" eaLnBrk="0" hangingPunct="0">
              <a:spcBef>
                <a:spcPts val="1000"/>
              </a:spcBef>
              <a:buFontTx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Strong domain expertise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design &amp; construction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Naval Surface Vessels including OPVs &amp; FACs 	</a:t>
            </a:r>
          </a:p>
          <a:p>
            <a:pPr marL="355600" indent="-273050" algn="just" eaLnBrk="0" hangingPunct="0">
              <a:spcBef>
                <a:spcPts val="1000"/>
              </a:spcBef>
              <a:buFontTx/>
              <a:buChar char="•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Expertise in FORAN being developed for 1135.6 Ships</a:t>
            </a:r>
          </a:p>
        </p:txBody>
      </p:sp>
      <p:pic>
        <p:nvPicPr>
          <p:cNvPr id="17" name="Picture 2" descr="\\Acadserver\COMMON\to-cadcam\ASW Lines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571480"/>
            <a:ext cx="26875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sure Distribution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14346" y="5205625"/>
            <a:ext cx="3714776" cy="165237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178695" y="2928934"/>
            <a:ext cx="69294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78761" y="4943141"/>
            <a:ext cx="592935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424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28596" y="642918"/>
          <a:ext cx="492922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5286380" y="1142984"/>
            <a:ext cx="3500462" cy="1200329"/>
            <a:chOff x="5286380" y="2786058"/>
            <a:chExt cx="3500462" cy="1200329"/>
          </a:xfrm>
        </p:grpSpPr>
        <p:sp>
          <p:nvSpPr>
            <p:cNvPr id="4" name="Rectangle 3"/>
            <p:cNvSpPr/>
            <p:nvPr/>
          </p:nvSpPr>
          <p:spPr>
            <a:xfrm>
              <a:off x="5286380" y="2786058"/>
              <a:ext cx="3500462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3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Shipyard Modernisation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57818" y="3429000"/>
              <a:ext cx="321471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/>
        </p:nvGraphicFramePr>
        <p:xfrm>
          <a:off x="5072066" y="3786190"/>
          <a:ext cx="40719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6965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0" y="47625"/>
            <a:ext cx="9144000" cy="523875"/>
          </a:xfr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Infrastructure Modernisation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2" descr="\\FPGSERVER\General\PAGSL\GSL Views &amp; Layout\watermark pic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3929058" y="714356"/>
            <a:ext cx="4800982" cy="295232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73656"/>
            <a:ext cx="4500562" cy="29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215082"/>
            <a:ext cx="4500562" cy="64633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Phase 3A Inaugurated   by   Hon</a:t>
            </a:r>
            <a:r>
              <a:rPr lang="en-IN" altLang="en-US" dirty="0">
                <a:solidFill>
                  <a:schemeClr val="bg1"/>
                </a:solidFill>
              </a:rPr>
              <a:t>’</a:t>
            </a:r>
            <a:r>
              <a:rPr lang="en-IN" dirty="0">
                <a:solidFill>
                  <a:schemeClr val="bg1"/>
                </a:solidFill>
              </a:rPr>
              <a:t>ble  PM  on 13</a:t>
            </a:r>
            <a:r>
              <a:rPr lang="en-IN" baseline="30000" dirty="0">
                <a:solidFill>
                  <a:schemeClr val="bg1"/>
                </a:solidFill>
              </a:rPr>
              <a:t>TH</a:t>
            </a:r>
            <a:r>
              <a:rPr lang="en-IN" dirty="0">
                <a:solidFill>
                  <a:schemeClr val="bg1"/>
                </a:solidFill>
              </a:rPr>
              <a:t> Nov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34" y="714356"/>
            <a:ext cx="403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indent="-6350">
              <a:spcBef>
                <a:spcPts val="1200"/>
              </a:spcBef>
              <a:defRPr/>
            </a:pP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Modern Shipbuilding infrastructure created at ≈ </a:t>
            </a:r>
            <a:r>
              <a:rPr lang="en-US" b="0" dirty="0">
                <a:latin typeface="Arial" pitchFamily="34" charset="0"/>
                <a:ea typeface="MS PGothic" pitchFamily="34" charset="-128"/>
                <a:cs typeface="Arial" pitchFamily="34" charset="0"/>
              </a:rPr>
              <a:t>₹ 750 Cr</a:t>
            </a:r>
          </a:p>
          <a:p>
            <a:pPr marL="266700" lvl="1" indent="-1857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Ship lift &amp; transfer system </a:t>
            </a:r>
          </a:p>
          <a:p>
            <a:pPr marL="266700" lvl="1" indent="-1857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Ship Assembly Bays</a:t>
            </a:r>
          </a:p>
          <a:p>
            <a:pPr marL="266700" lvl="1" indent="-1857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Dry berths &amp; jetties</a:t>
            </a:r>
          </a:p>
          <a:p>
            <a:pPr marL="266700" lvl="1" indent="-1857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FRP Construction facilities</a:t>
            </a:r>
            <a:endParaRPr lang="en-US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857752" y="4214794"/>
          <a:ext cx="4000528" cy="250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3438" y="3786190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u="sng" dirty="0">
                <a:solidFill>
                  <a:srgbClr val="270BF3"/>
                </a:solidFill>
              </a:rPr>
              <a:t>₹ 400 Cr CAPEX  WIP with EDC –mid 2020</a:t>
            </a:r>
          </a:p>
        </p:txBody>
      </p:sp>
    </p:spTree>
    <p:extLst>
      <p:ext uri="{BB962C8B-B14F-4D97-AF65-F5344CB8AC3E}">
        <p14:creationId xmlns:p14="http://schemas.microsoft.com/office/powerpoint/2010/main" val="4054168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48" y="188640"/>
            <a:ext cx="8229600" cy="792088"/>
          </a:xfrm>
        </p:spPr>
        <p:txBody>
          <a:bodyPr>
            <a:normAutofit/>
          </a:bodyPr>
          <a:lstStyle/>
          <a:p>
            <a:r>
              <a:rPr lang="en-IN" i="1" u="sng" dirty="0"/>
              <a:t>Future  Projects - Import Substitute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62761" y="2532048"/>
            <a:ext cx="1754187" cy="1704975"/>
            <a:chOff x="2457" y="2000"/>
            <a:chExt cx="901" cy="888"/>
          </a:xfrm>
        </p:grpSpPr>
        <p:pic>
          <p:nvPicPr>
            <p:cNvPr id="76805" name="Picture 5" descr="circuler_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76806" name="Oval 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810" name="AutoShape 1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1" name="AutoShape 1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2" name="AutoShape 1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3" name="AutoShape 1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815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6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7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  <p:sp>
              <p:nvSpPr>
                <p:cNvPr id="76818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 dirty="0"/>
                </a:p>
              </p:txBody>
            </p:sp>
          </p:grp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16200000">
            <a:off x="4111624" y="2693972"/>
            <a:ext cx="4043362" cy="1420813"/>
            <a:chOff x="564" y="1992"/>
            <a:chExt cx="2658" cy="984"/>
          </a:xfrm>
        </p:grpSpPr>
        <p:sp>
          <p:nvSpPr>
            <p:cNvPr id="76820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371723" y="3259123"/>
            <a:ext cx="522288" cy="398462"/>
            <a:chOff x="2180" y="1267"/>
            <a:chExt cx="1350" cy="1030"/>
          </a:xfrm>
        </p:grpSpPr>
        <p:sp>
          <p:nvSpPr>
            <p:cNvPr id="76824" name="Oval 24"/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 dirty="0"/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28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29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30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31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33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34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35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36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2" name="Group 37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3" name="Group 3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39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0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1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2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44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5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6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47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</p:grp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7" name="Group 5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51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2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3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4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8" name="Group 5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56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7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8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59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9" name="Group 6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0" name="Group 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62" name="AutoShape 6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63" name="AutoShape 6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64" name="AutoShape 6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65" name="AutoShape 6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" name="Group 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67" name="AutoShape 6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68" name="AutoShape 6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69" name="AutoShape 6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6870" name="AutoShape 7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IN" dirty="0"/>
                  </a:p>
                </p:txBody>
              </p:sp>
            </p:grpSp>
          </p:grpSp>
        </p:grpSp>
      </p:grpSp>
      <p:cxnSp>
        <p:nvCxnSpPr>
          <p:cNvPr id="76871" name="AutoShape 71"/>
          <p:cNvCxnSpPr>
            <a:cxnSpLocks noChangeShapeType="1"/>
          </p:cNvCxnSpPr>
          <p:nvPr/>
        </p:nvCxnSpPr>
        <p:spPr bwMode="auto">
          <a:xfrm rot="16200000">
            <a:off x="2250280" y="2208991"/>
            <a:ext cx="140176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6872" name="AutoShape 72"/>
          <p:cNvCxnSpPr>
            <a:cxnSpLocks noChangeShapeType="1"/>
          </p:cNvCxnSpPr>
          <p:nvPr/>
        </p:nvCxnSpPr>
        <p:spPr bwMode="auto">
          <a:xfrm rot="16200000" flipH="1">
            <a:off x="2253455" y="4034616"/>
            <a:ext cx="139541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873" name="Line 73"/>
          <p:cNvSpPr>
            <a:spLocks noChangeShapeType="1"/>
          </p:cNvSpPr>
          <p:nvPr/>
        </p:nvSpPr>
        <p:spPr bwMode="auto">
          <a:xfrm>
            <a:off x="2847973" y="3467085"/>
            <a:ext cx="45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 dirty="0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3295648" y="1285860"/>
            <a:ext cx="2239963" cy="1127125"/>
            <a:chOff x="2289" y="1260"/>
            <a:chExt cx="1335" cy="672"/>
          </a:xfrm>
        </p:grpSpPr>
        <p:sp>
          <p:nvSpPr>
            <p:cNvPr id="76875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IN" dirty="0"/>
            </a:p>
          </p:txBody>
        </p:sp>
        <p:pic>
          <p:nvPicPr>
            <p:cNvPr id="76876" name="Picture 76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noFill/>
          </p:spPr>
        </p:pic>
      </p:grpSp>
      <p:grpSp>
        <p:nvGrpSpPr>
          <p:cNvPr id="23" name="Group 77"/>
          <p:cNvGrpSpPr>
            <a:grpSpLocks/>
          </p:cNvGrpSpPr>
          <p:nvPr/>
        </p:nvGrpSpPr>
        <p:grpSpPr bwMode="auto">
          <a:xfrm>
            <a:off x="3298823" y="2909873"/>
            <a:ext cx="2239963" cy="1127125"/>
            <a:chOff x="2291" y="2228"/>
            <a:chExt cx="1335" cy="672"/>
          </a:xfrm>
        </p:grpSpPr>
        <p:sp>
          <p:nvSpPr>
            <p:cNvPr id="76878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IN" dirty="0"/>
            </a:p>
          </p:txBody>
        </p:sp>
        <p:pic>
          <p:nvPicPr>
            <p:cNvPr id="76879" name="Picture 79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</p:spPr>
        </p:pic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3301998" y="4537060"/>
            <a:ext cx="2239963" cy="1127125"/>
            <a:chOff x="2293" y="3198"/>
            <a:chExt cx="1335" cy="672"/>
          </a:xfrm>
        </p:grpSpPr>
        <p:sp>
          <p:nvSpPr>
            <p:cNvPr id="76881" name="AutoShape 81"/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IN" dirty="0"/>
            </a:p>
          </p:txBody>
        </p:sp>
        <p:pic>
          <p:nvPicPr>
            <p:cNvPr id="76882" name="Picture 82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</p:spPr>
        </p:pic>
      </p:grpSp>
      <p:sp>
        <p:nvSpPr>
          <p:cNvPr id="76883" name="Rectangle 83"/>
          <p:cNvSpPr>
            <a:spLocks noChangeArrowheads="1"/>
          </p:cNvSpPr>
          <p:nvPr/>
        </p:nvSpPr>
        <p:spPr bwMode="auto">
          <a:xfrm>
            <a:off x="3357554" y="1643050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  <a:cs typeface="Arial" charset="0"/>
              </a:rPr>
              <a:t>MCMV</a:t>
            </a:r>
          </a:p>
        </p:txBody>
      </p:sp>
      <p:sp>
        <p:nvSpPr>
          <p:cNvPr id="76884" name="Rectangle 84"/>
          <p:cNvSpPr>
            <a:spLocks noChangeArrowheads="1"/>
          </p:cNvSpPr>
          <p:nvPr/>
        </p:nvSpPr>
        <p:spPr bwMode="auto">
          <a:xfrm>
            <a:off x="3357554" y="3286124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  <a:cs typeface="Arial" charset="0"/>
              </a:rPr>
              <a:t>1135.6 Frigates</a:t>
            </a:r>
          </a:p>
        </p:txBody>
      </p:sp>
      <p:sp>
        <p:nvSpPr>
          <p:cNvPr id="76885" name="Rectangle 85"/>
          <p:cNvSpPr>
            <a:spLocks noChangeArrowheads="1"/>
          </p:cNvSpPr>
          <p:nvPr/>
        </p:nvSpPr>
        <p:spPr bwMode="auto">
          <a:xfrm>
            <a:off x="3357554" y="4929198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FF"/>
                </a:solidFill>
                <a:cs typeface="Arial" charset="0"/>
              </a:rPr>
              <a:t>Hovercrafts</a:t>
            </a:r>
          </a:p>
        </p:txBody>
      </p:sp>
      <p:sp>
        <p:nvSpPr>
          <p:cNvPr id="76886" name="Rectangle 86"/>
          <p:cNvSpPr>
            <a:spLocks noChangeArrowheads="1"/>
          </p:cNvSpPr>
          <p:nvPr/>
        </p:nvSpPr>
        <p:spPr bwMode="auto">
          <a:xfrm>
            <a:off x="214282" y="3000372"/>
            <a:ext cx="207167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IN" sz="2000" b="1" dirty="0">
                <a:cs typeface="Arial" charset="0"/>
              </a:rPr>
              <a:t>Technology Advanced Future Projects</a:t>
            </a:r>
          </a:p>
        </p:txBody>
      </p:sp>
      <p:sp>
        <p:nvSpPr>
          <p:cNvPr id="76887" name="Rectangle 87"/>
          <p:cNvSpPr>
            <a:spLocks noChangeArrowheads="1"/>
          </p:cNvSpPr>
          <p:nvPr/>
        </p:nvSpPr>
        <p:spPr bwMode="auto">
          <a:xfrm>
            <a:off x="6889748" y="2984485"/>
            <a:ext cx="1690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N" sz="2200" b="0" i="1" dirty="0">
                <a:solidFill>
                  <a:srgbClr val="080808"/>
                </a:solidFill>
                <a:latin typeface="Arial Black" pitchFamily="34" charset="0"/>
                <a:cs typeface="Arial" charset="0"/>
              </a:rPr>
              <a:t>Make in India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9607" y="142852"/>
            <a:ext cx="762478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AIR CUSHION VEHICLES (HOVERCRAFT)</a:t>
            </a:r>
          </a:p>
        </p:txBody>
      </p:sp>
      <p:pic>
        <p:nvPicPr>
          <p:cNvPr id="3" name="Picture 19" descr="C:\Users\User1\Desktop\Brochure\showima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306" y="978083"/>
            <a:ext cx="3442346" cy="2912498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20" descr="D:\Projects\On going\ACV\Griffon\Photos\2000TD\Colombia\Aerial Shots\Colombian Navy 2000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78084"/>
            <a:ext cx="3677301" cy="292124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43306" y="3885016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u="sng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TROOP CARRIER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3907041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</a:t>
            </a:r>
            <a:r>
              <a:rPr lang="en-US" sz="1400" b="1" u="sng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RECCE &amp; PATROLLING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4357694"/>
            <a:ext cx="878687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463550" algn="just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400" dirty="0">
                <a:cs typeface="Calibri" pitchFamily="34" charset="0"/>
              </a:rPr>
              <a:t>Joint production with M/s Griffon, UK - </a:t>
            </a:r>
            <a:r>
              <a:rPr lang="en-IN" sz="2400" dirty="0">
                <a:solidFill>
                  <a:srgbClr val="0070C0"/>
                </a:solidFill>
                <a:cs typeface="Calibri" pitchFamily="34" charset="0"/>
              </a:rPr>
              <a:t>60% indigenisation content </a:t>
            </a:r>
            <a:r>
              <a:rPr lang="en-US" sz="2400" dirty="0">
                <a:cs typeface="Calibri" pitchFamily="34" charset="0"/>
              </a:rPr>
              <a:t>in line with Buy Indian (IDDM) requirements</a:t>
            </a:r>
            <a:endParaRPr lang="en-IN" sz="2400" dirty="0">
              <a:cs typeface="Calibri" pitchFamily="34" charset="0"/>
            </a:endParaRPr>
          </a:p>
          <a:p>
            <a:pPr marL="463550" lvl="1" indent="-463550" algn="just" eaLnBrk="0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IN" sz="2400" dirty="0">
                <a:solidFill>
                  <a:srgbClr val="270BF3"/>
                </a:solidFill>
                <a:cs typeface="Calibri" pitchFamily="34" charset="0"/>
              </a:rPr>
              <a:t>Actively participating in ongoing acquisition case by </a:t>
            </a:r>
            <a:r>
              <a:rPr lang="en-IN" sz="2400" b="1" i="1" dirty="0">
                <a:solidFill>
                  <a:srgbClr val="270BF3"/>
                </a:solidFill>
                <a:cs typeface="Calibri" pitchFamily="34" charset="0"/>
              </a:rPr>
              <a:t>ICG </a:t>
            </a:r>
            <a:r>
              <a:rPr lang="en-IN" sz="2400" dirty="0">
                <a:solidFill>
                  <a:srgbClr val="270BF3"/>
                </a:solidFill>
                <a:cs typeface="Calibri" pitchFamily="34" charset="0"/>
              </a:rPr>
              <a:t>for 12 ACVs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1472" y="928670"/>
          <a:ext cx="8005818" cy="4379953"/>
        </p:xfrm>
        <a:graphic>
          <a:graphicData uri="http://schemas.openxmlformats.org/drawingml/2006/table">
            <a:tbl>
              <a:tblPr/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 YEAR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marL="3587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2011-12, 2012-13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&amp; 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87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2013-14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VERY GOOD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EXCELLENT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2016-17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EXCELLENT</a:t>
                      </a:r>
                      <a:r>
                        <a:rPr lang="en-US" sz="24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WITH 100% MARKS FOR 02 CONSECUTIVE YEARS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ucida Handwriting" pitchFamily="66" charset="0"/>
                          <a:ea typeface="Times New Roman"/>
                          <a:cs typeface="Times New Roman"/>
                        </a:rPr>
                        <a:t>A UNIQUE DISTINCTION BY ANY DPSU</a:t>
                      </a:r>
                      <a:endParaRPr lang="en-US" sz="2400" b="1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ucida Handwriting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1429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/>
              <a:t>MOU  RATING WITH GOVT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E85D-512D-41C0-8A31-DE5182821756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42908" y="285728"/>
            <a:ext cx="92869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rgbClr val="808080">
                <a:alpha val="64998"/>
              </a:srgbClr>
            </a:outerShdw>
          </a:effectLst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19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rPr>
              <a:t>BEST PERFORMING Mod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rPr>
              <a:t>ShipayrD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rPr>
              <a:t>fy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Arial" pitchFamily="34" charset="0"/>
              </a:rPr>
              <a:t> 15-16</a:t>
            </a:r>
          </a:p>
        </p:txBody>
      </p:sp>
      <p:pic>
        <p:nvPicPr>
          <p:cNvPr id="4" name="Picture 3" descr="Best performing shipyar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928802"/>
            <a:ext cx="564360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84163"/>
            <a:ext cx="8656637" cy="444500"/>
          </a:xfrm>
        </p:spPr>
        <p:txBody>
          <a:bodyPr lIns="93905" tIns="46955" rIns="93905" bIns="46955">
            <a:normAutofit fontScale="90000"/>
            <a:flatTx/>
          </a:bodyPr>
          <a:lstStyle/>
          <a:p>
            <a:pPr defTabSz="704850" eaLnBrk="1" hangingPunct="1">
              <a:defRPr/>
            </a:pPr>
            <a:r>
              <a:rPr lang="en-US" sz="3100" b="1" u="sng" dirty="0">
                <a:solidFill>
                  <a:srgbClr val="000090"/>
                </a:solidFill>
                <a:effectLst/>
                <a:latin typeface="Arial" pitchFamily="34" charset="0"/>
                <a:cs typeface="Arial" pitchFamily="34" charset="0"/>
              </a:rPr>
              <a:t>SHARE HOLDING PATTERN</a:t>
            </a:r>
            <a:br>
              <a:rPr lang="en-US" sz="2800" b="1" i="1" u="sng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</a:br>
            <a:endParaRPr lang="en-US" sz="2800" b="1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125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67607792"/>
              </p:ext>
            </p:extLst>
          </p:nvPr>
        </p:nvGraphicFramePr>
        <p:xfrm>
          <a:off x="857224" y="3643314"/>
          <a:ext cx="7500991" cy="1737592"/>
        </p:xfrm>
        <a:graphic>
          <a:graphicData uri="http://schemas.openxmlformats.org/drawingml/2006/table">
            <a:tbl>
              <a:tblPr/>
              <a:tblGrid>
                <a:gridCol w="63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50"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SHARE HOLDING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3"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GOVT. OF INDIA &amp; </a:t>
                      </a:r>
                    </a:p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MAZAGON DOCK LIMITED (fully owned by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India)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51.09 %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85"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47.21 %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50"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I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6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A964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 PUBLIC &amp; OTHERS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7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3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A964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1.70 %</a:t>
                      </a:r>
                    </a:p>
                  </a:txBody>
                  <a:tcPr marL="93668" marR="93668" marT="46834" marB="46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6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89088" y="836613"/>
          <a:ext cx="755491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5707367" imgH="2186968" progId="">
                  <p:embed/>
                </p:oleObj>
              </mc:Choice>
              <mc:Fallback>
                <p:oleObj name="Worksheet" r:id="rId3" imgW="5707367" imgH="2186968" progId="">
                  <p:embed/>
                  <p:pic>
                    <p:nvPicPr>
                      <p:cNvPr id="1026" name="Object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836613"/>
                        <a:ext cx="7554912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Rectangle 40"/>
          <p:cNvSpPr>
            <a:spLocks noChangeArrowheads="1"/>
          </p:cNvSpPr>
          <p:nvPr/>
        </p:nvSpPr>
        <p:spPr bwMode="auto">
          <a:xfrm>
            <a:off x="1133500" y="785794"/>
            <a:ext cx="7010400" cy="2743200"/>
          </a:xfrm>
          <a:prstGeom prst="rect">
            <a:avLst/>
          </a:prstGeom>
          <a:noFill/>
          <a:ln w="22225">
            <a:solidFill>
              <a:srgbClr val="99CC00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lIns="93668" tIns="46834" rIns="93668" bIns="46834">
            <a:flatTx/>
          </a:bodyPr>
          <a:lstStyle/>
          <a:p>
            <a:pPr marL="1371600" indent="-1371600" defTabSz="877888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135000"/>
            </a:pPr>
            <a:endParaRPr lang="en-IN" sz="2500" dirty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714612" y="3286124"/>
            <a:ext cx="4214842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Recognitions and Awards </a:t>
            </a:r>
          </a:p>
        </p:txBody>
      </p:sp>
      <p:pic>
        <p:nvPicPr>
          <p:cNvPr id="22" name="Picture 21" descr="http://darshak/GoaYard/gsl/images/ScopeAward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28600"/>
            <a:ext cx="38100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rapezoid 4"/>
          <p:cNvSpPr/>
          <p:nvPr/>
        </p:nvSpPr>
        <p:spPr>
          <a:xfrm rot="19058043">
            <a:off x="169488" y="541168"/>
            <a:ext cx="1893541" cy="332210"/>
          </a:xfrm>
          <a:prstGeom prst="trapezoid">
            <a:avLst>
              <a:gd name="adj" fmla="val 96771"/>
            </a:avLst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IN" sz="1600" b="1" dirty="0">
                <a:solidFill>
                  <a:srgbClr val="A20000"/>
                </a:solidFill>
              </a:rPr>
              <a:t>11 Apr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0562" y="1000108"/>
            <a:ext cx="45005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i="1" dirty="0">
                <a:solidFill>
                  <a:srgbClr val="0070C0"/>
                </a:solidFill>
              </a:rPr>
              <a:t>SCOPE INSTITUTIONAL CATEGORY AWARD</a:t>
            </a:r>
          </a:p>
          <a:p>
            <a:r>
              <a:rPr lang="en-IN" sz="2000" i="1" dirty="0">
                <a:solidFill>
                  <a:srgbClr val="0070C0"/>
                </a:solidFill>
              </a:rPr>
              <a:t>FINANCIAL TURNAROUND 2014-15 </a:t>
            </a:r>
          </a:p>
          <a:p>
            <a:r>
              <a:rPr lang="en-IN" sz="2000" i="1" dirty="0">
                <a:solidFill>
                  <a:srgbClr val="C00000"/>
                </a:solidFill>
              </a:rPr>
              <a:t>Conferred on 11 Apr 2017</a:t>
            </a:r>
          </a:p>
        </p:txBody>
      </p:sp>
      <p:pic>
        <p:nvPicPr>
          <p:cNvPr id="10" name="Picture 9" descr="DSW_06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64376" y="3929066"/>
            <a:ext cx="2826356" cy="1872000"/>
          </a:xfrm>
          <a:prstGeom prst="rect">
            <a:avLst/>
          </a:prstGeom>
        </p:spPr>
      </p:pic>
      <p:pic>
        <p:nvPicPr>
          <p:cNvPr id="11" name="Picture 10" descr="Best performing shipyar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516" y="3929066"/>
            <a:ext cx="2826356" cy="187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2910" y="6286520"/>
            <a:ext cx="7715304" cy="52322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RM Excellence Award conferred on 30 May 2017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64772" y="3929066"/>
            <a:ext cx="2714612" cy="187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57158" y="5764682"/>
            <a:ext cx="2391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i="1" dirty="0">
                <a:solidFill>
                  <a:srgbClr val="C00000"/>
                </a:solidFill>
              </a:rPr>
              <a:t>Best Performing Shipyard </a:t>
            </a:r>
          </a:p>
          <a:p>
            <a:pPr algn="ctr"/>
            <a:r>
              <a:rPr lang="en-IN" sz="1600" b="1" i="1" dirty="0">
                <a:solidFill>
                  <a:srgbClr val="C00000"/>
                </a:solidFill>
              </a:rPr>
              <a:t>2015-16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9058" y="5753796"/>
            <a:ext cx="14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>
                <a:solidFill>
                  <a:srgbClr val="C00000"/>
                </a:solidFill>
              </a:rPr>
              <a:t>Design efforts </a:t>
            </a:r>
          </a:p>
          <a:p>
            <a:pPr algn="ctr"/>
            <a:r>
              <a:rPr lang="en-IN" sz="1600" b="1" dirty="0">
                <a:solidFill>
                  <a:srgbClr val="C00000"/>
                </a:solidFill>
              </a:rPr>
              <a:t>2014-15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51094" y="5736788"/>
            <a:ext cx="3407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b="1" i="1" dirty="0">
                <a:solidFill>
                  <a:srgbClr val="C00000"/>
                </a:solidFill>
              </a:rPr>
              <a:t>Best Performance in Exports </a:t>
            </a:r>
          </a:p>
          <a:p>
            <a:pPr algn="ctr"/>
            <a:r>
              <a:rPr lang="en-IN" sz="1600" b="1" i="1" dirty="0">
                <a:solidFill>
                  <a:srgbClr val="C00000"/>
                </a:solidFill>
              </a:rPr>
              <a:t>2014-15</a:t>
            </a:r>
          </a:p>
        </p:txBody>
      </p:sp>
      <p:pic>
        <p:nvPicPr>
          <p:cNvPr id="13" name="Picture 12" descr="Best performing shipyar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929066"/>
            <a:ext cx="2826356" cy="187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27" y="2428869"/>
            <a:ext cx="3893369" cy="245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2428860" y="5926656"/>
            <a:ext cx="4288675" cy="9313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642918"/>
            <a:ext cx="1000132" cy="93978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71736" y="214290"/>
            <a:ext cx="6324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 Shipyard Limited</a:t>
            </a:r>
          </a:p>
        </p:txBody>
      </p:sp>
      <p:pic>
        <p:nvPicPr>
          <p:cNvPr id="6" name="Picture 5" descr="GSL ppt bottom runn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81496" y="1928802"/>
            <a:ext cx="1080040" cy="720000"/>
          </a:xfrm>
          <a:prstGeom prst="rect">
            <a:avLst/>
          </a:prstGeom>
        </p:spPr>
      </p:pic>
      <p:pic>
        <p:nvPicPr>
          <p:cNvPr id="7" name="Picture 6" descr="GSL ppt bottom runner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081496" y="3000372"/>
            <a:ext cx="1080040" cy="720000"/>
          </a:xfrm>
          <a:prstGeom prst="rect">
            <a:avLst/>
          </a:prstGeom>
        </p:spPr>
      </p:pic>
      <p:pic>
        <p:nvPicPr>
          <p:cNvPr id="8" name="Picture 7" descr="GSL ppt bottom runner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027496" y="5143512"/>
            <a:ext cx="1224040" cy="720000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83026" y="4071942"/>
            <a:ext cx="1075960" cy="72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786050" y="1285860"/>
            <a:ext cx="42148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4275362" y="1264088"/>
            <a:ext cx="3429024" cy="428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Passion for Excellence</a:t>
            </a:r>
          </a:p>
        </p:txBody>
      </p:sp>
      <p:pic>
        <p:nvPicPr>
          <p:cNvPr id="16" name="Picture 15" descr="CMd sir with PM Shri Narendra Modi.JPE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57818" y="2714620"/>
            <a:ext cx="3488560" cy="2070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000100" y="5072074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FY17 Dividend @70%</a:t>
            </a:r>
          </a:p>
          <a:p>
            <a:r>
              <a:rPr lang="en-IN" dirty="0"/>
              <a:t>FY18 Dividend @ 215%</a:t>
            </a:r>
          </a:p>
        </p:txBody>
      </p:sp>
    </p:spTree>
    <p:extLst>
      <p:ext uri="{BB962C8B-B14F-4D97-AF65-F5344CB8AC3E}">
        <p14:creationId xmlns:p14="http://schemas.microsoft.com/office/powerpoint/2010/main" val="16856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:\Photos\Yard infrastructure\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 bwMode="auto">
          <a:xfrm>
            <a:off x="1571604" y="5643578"/>
            <a:ext cx="6291282" cy="715089"/>
          </a:xfrm>
          <a:prstGeom prst="roundRect">
            <a:avLst/>
          </a:prstGeom>
          <a:solidFill>
            <a:schemeClr val="tx2">
              <a:lumMod val="60000"/>
              <a:lumOff val="40000"/>
              <a:alpha val="87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3615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iplift system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1204" y="1071546"/>
            <a:ext cx="2700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G:\Phase 3A _ execution_simplex\site photo\SOW-SAW May 13-2016\DSC001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41732" y="1071546"/>
            <a:ext cx="2643206" cy="180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8" name="Picture 10" descr="DSC032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41204" y="3357562"/>
            <a:ext cx="2714644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7" name="Picture 1" descr="DSC000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41733" y="3357562"/>
            <a:ext cx="2643205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169766" y="29289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6000T Ship lift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8856" y="514351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Outfitting Jetties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9766" y="521495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Construction Berths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8856" y="29289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Construction Bays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6543" y="228600"/>
            <a:ext cx="6770914" cy="6024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769240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71472" y="1000108"/>
            <a:ext cx="803436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49250" algn="just">
              <a:buFont typeface="Wingdings" pitchFamily="2" charset="2"/>
              <a:buChar char="Ø"/>
            </a:pPr>
            <a:endParaRPr lang="en-US" sz="17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0850" indent="-3492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dirty="0">
                <a:latin typeface="Arial" pitchFamily="34" charset="0"/>
                <a:ea typeface="Calibri"/>
                <a:cs typeface="Arial" pitchFamily="34" charset="0"/>
              </a:rPr>
              <a:t>State-of-art infrastructure for construction of vessels upto 130 m long &amp; 23 m wide</a:t>
            </a:r>
          </a:p>
          <a:p>
            <a:pPr marL="450850" indent="-3492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dirty="0">
                <a:latin typeface="Arial" pitchFamily="34" charset="0"/>
                <a:ea typeface="Calibri"/>
                <a:cs typeface="Arial" pitchFamily="34" charset="0"/>
              </a:rPr>
              <a:t>Can undertake concurrent construction of 14 steel hulled ships at various stages</a:t>
            </a:r>
          </a:p>
          <a:p>
            <a:pPr marL="908050" lvl="1" indent="-349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08 at hull fabrication stage</a:t>
            </a:r>
          </a:p>
          <a:p>
            <a:pPr marL="908050" lvl="1" indent="-3492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06 at outfitting stage</a:t>
            </a:r>
          </a:p>
          <a:p>
            <a:pPr marL="5588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dirty="0">
                <a:latin typeface="Arial" pitchFamily="34" charset="0"/>
                <a:ea typeface="Calibri"/>
                <a:cs typeface="Arial" pitchFamily="34" charset="0"/>
              </a:rPr>
              <a:t>Complemented by state of the art workshops, material handling and advanced design centre</a:t>
            </a:r>
          </a:p>
          <a:p>
            <a:pPr marL="5588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dirty="0">
                <a:latin typeface="Arial" pitchFamily="34" charset="0"/>
                <a:ea typeface="Calibri"/>
                <a:cs typeface="Arial" pitchFamily="34" charset="0"/>
              </a:rPr>
              <a:t>Separate outlying units for construction of FRP boats</a:t>
            </a:r>
          </a:p>
          <a:p>
            <a:pPr marL="558800" indent="-457200" algn="just">
              <a:buFont typeface="Wingdings" pitchFamily="2" charset="2"/>
              <a:buChar char="Ø"/>
            </a:pPr>
            <a:endParaRPr lang="en-IN" sz="2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57290" y="214290"/>
            <a:ext cx="6291282" cy="715089"/>
          </a:xfrm>
          <a:prstGeom prst="roundRect">
            <a:avLst/>
          </a:prstGeom>
          <a:solidFill>
            <a:srgbClr val="0070C0">
              <a:alpha val="8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10769240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285728"/>
            <a:ext cx="811847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905" tIns="46955" rIns="93905" bIns="46955" anchor="ctr"/>
          <a:lstStyle/>
          <a:p>
            <a:pPr algn="ctr" defTabSz="704850"/>
            <a:r>
              <a:rPr lang="en-US" sz="2800" b="1" u="sng" dirty="0">
                <a:solidFill>
                  <a:srgbClr val="00008A"/>
                </a:solidFill>
                <a:latin typeface="Arial" pitchFamily="34" charset="0"/>
                <a:cs typeface="Arial" pitchFamily="34" charset="0"/>
              </a:rPr>
              <a:t>HUMAN RESOURCE</a:t>
            </a:r>
          </a:p>
        </p:txBody>
      </p:sp>
      <p:sp>
        <p:nvSpPr>
          <p:cNvPr id="31750" name="Text Box 20"/>
          <p:cNvSpPr txBox="1">
            <a:spLocks noChangeArrowheads="1"/>
          </p:cNvSpPr>
          <p:nvPr/>
        </p:nvSpPr>
        <p:spPr bwMode="auto">
          <a:xfrm>
            <a:off x="357158" y="5000636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i="1" dirty="0">
                <a:solidFill>
                  <a:srgbClr val="0000B4"/>
                </a:solidFill>
                <a:latin typeface="Times New Roman" pitchFamily="18" charset="0"/>
                <a:cs typeface="Times New Roman" pitchFamily="18" charset="0"/>
              </a:rPr>
              <a:t>  Yard enjoys excellent Industrial Relations with the work force </a:t>
            </a:r>
          </a:p>
        </p:txBody>
      </p:sp>
      <p:graphicFrame>
        <p:nvGraphicFramePr>
          <p:cNvPr id="2159637" name="Group 21"/>
          <p:cNvGraphicFramePr>
            <a:graphicFrameLocks noGrp="1"/>
          </p:cNvGraphicFramePr>
          <p:nvPr/>
        </p:nvGraphicFramePr>
        <p:xfrm>
          <a:off x="928662" y="1285860"/>
          <a:ext cx="7143800" cy="3500463"/>
        </p:xfrm>
        <a:graphic>
          <a:graphicData uri="http://schemas.openxmlformats.org/drawingml/2006/table">
            <a:tbl>
              <a:tblPr/>
              <a:tblGrid>
                <a:gridCol w="542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4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A4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Officers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Management Trainees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Supervisors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Employees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48841">
            <a:off x="1056252" y="3026900"/>
            <a:ext cx="670178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PRODUCT PROFILE</a:t>
            </a:r>
          </a:p>
        </p:txBody>
      </p:sp>
      <p:sp>
        <p:nvSpPr>
          <p:cNvPr id="3" name="Right Triangle 2"/>
          <p:cNvSpPr/>
          <p:nvPr/>
        </p:nvSpPr>
        <p:spPr>
          <a:xfrm flipH="1">
            <a:off x="1600200" y="1371600"/>
            <a:ext cx="7543800" cy="5486400"/>
          </a:xfrm>
          <a:prstGeom prst="rtTriangl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0" y="0"/>
            <a:ext cx="7239000" cy="5105400"/>
          </a:xfrm>
          <a:prstGeom prst="rtTriangl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6786</TotalTime>
  <Words>1715</Words>
  <Application>Microsoft Office PowerPoint</Application>
  <PresentationFormat>On-screen Show (4:3)</PresentationFormat>
  <Paragraphs>450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Goa Shipyard Limited</vt:lpstr>
      <vt:lpstr>PowerPoint Presentation</vt:lpstr>
      <vt:lpstr>PowerPoint Presentation</vt:lpstr>
      <vt:lpstr>SHARE HOLDING PATTERN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Modernisation</vt:lpstr>
      <vt:lpstr>Future  Projects - Import Substitute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chhaya</dc:creator>
  <cp:lastModifiedBy>50668</cp:lastModifiedBy>
  <cp:revision>764</cp:revision>
  <dcterms:created xsi:type="dcterms:W3CDTF">2017-10-28T05:21:11Z</dcterms:created>
  <dcterms:modified xsi:type="dcterms:W3CDTF">2019-01-21T06:30:21Z</dcterms:modified>
</cp:coreProperties>
</file>