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3" r:id="rId3"/>
    <p:sldId id="258" r:id="rId4"/>
    <p:sldId id="261" r:id="rId5"/>
    <p:sldId id="259" r:id="rId6"/>
    <p:sldId id="264" r:id="rId7"/>
    <p:sldId id="268" r:id="rId8"/>
    <p:sldId id="266" r:id="rId9"/>
    <p:sldId id="265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EC71-43B3-4A4C-AB6A-A176FC9CD60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2763B-D858-46F3-AC1E-98410DAC76FB}">
      <dgm:prSet phldrT="[Text]" custT="1"/>
      <dgm:spPr/>
      <dgm:t>
        <a:bodyPr/>
        <a:lstStyle/>
        <a:p>
          <a:r>
            <a: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Board of Governors </a:t>
          </a:r>
          <a:endParaRPr lang="en-US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512F36F-133F-4477-9A6B-AD2F3A84AAE1}" type="parTrans" cxnId="{05560A07-424D-4122-9674-1022586ECD23}">
      <dgm:prSet/>
      <dgm:spPr/>
      <dgm:t>
        <a:bodyPr/>
        <a:lstStyle/>
        <a:p>
          <a:endParaRPr lang="en-US"/>
        </a:p>
      </dgm:t>
    </dgm:pt>
    <dgm:pt modelId="{4CE8EACA-6728-468A-A1D4-70B9D9A60D12}" type="sibTrans" cxnId="{05560A07-424D-4122-9674-1022586ECD23}">
      <dgm:prSet/>
      <dgm:spPr/>
      <dgm:t>
        <a:bodyPr/>
        <a:lstStyle/>
        <a:p>
          <a:endParaRPr lang="en-US"/>
        </a:p>
      </dgm:t>
    </dgm:pt>
    <dgm:pt modelId="{638DA046-6BFC-4AF1-83A3-8E74BBB04D25}">
      <dgm:prSet phldrT="[Text]"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Projects &amp; Maintenance</a:t>
          </a:r>
          <a:endParaRPr lang="en-US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0B77B1-B7A3-4DFF-9698-34D93E7AA469}" type="parTrans" cxnId="{CC612155-A9DE-47C7-AD2A-052B8951ED04}">
      <dgm:prSet/>
      <dgm:spPr/>
      <dgm:t>
        <a:bodyPr/>
        <a:lstStyle/>
        <a:p>
          <a:endParaRPr lang="en-US"/>
        </a:p>
      </dgm:t>
    </dgm:pt>
    <dgm:pt modelId="{56C81190-336C-48AA-81C6-054F6758EF4C}" type="sibTrans" cxnId="{CC612155-A9DE-47C7-AD2A-052B8951ED04}">
      <dgm:prSet/>
      <dgm:spPr/>
      <dgm:t>
        <a:bodyPr/>
        <a:lstStyle/>
        <a:p>
          <a:endParaRPr lang="en-US"/>
        </a:p>
      </dgm:t>
    </dgm:pt>
    <dgm:pt modelId="{41259840-3E17-4613-A79D-2BC4C172F9C1}">
      <dgm:prSet phldrT="[Text]"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Campus Management Services</a:t>
          </a:r>
          <a:endParaRPr lang="en-US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D98809-1106-475E-93B1-6A8D3FA9F502}" type="parTrans" cxnId="{7718FBF0-7BBB-43FB-9E5B-0BA35FB5E6C5}">
      <dgm:prSet/>
      <dgm:spPr/>
      <dgm:t>
        <a:bodyPr/>
        <a:lstStyle/>
        <a:p>
          <a:endParaRPr lang="en-US"/>
        </a:p>
      </dgm:t>
    </dgm:pt>
    <dgm:pt modelId="{C68F17DD-0796-4127-8B31-284703D68314}" type="sibTrans" cxnId="{7718FBF0-7BBB-43FB-9E5B-0BA35FB5E6C5}">
      <dgm:prSet/>
      <dgm:spPr/>
      <dgm:t>
        <a:bodyPr/>
        <a:lstStyle/>
        <a:p>
          <a:endParaRPr lang="en-US"/>
        </a:p>
      </dgm:t>
    </dgm:pt>
    <dgm:pt modelId="{1EF43A2E-285E-408E-9F21-0550E904E73F}">
      <dgm:prSet phldrT="[Text]" custT="1"/>
      <dgm:spPr/>
      <dgm:t>
        <a:bodyPr/>
        <a:lstStyle/>
        <a:p>
          <a:r>
            <a: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Director</a:t>
          </a:r>
          <a:r>
            <a:rPr lang="en-US" sz="500" dirty="0" smtClean="0"/>
            <a:t> </a:t>
          </a:r>
          <a:endParaRPr lang="en-US" sz="500" dirty="0"/>
        </a:p>
      </dgm:t>
    </dgm:pt>
    <dgm:pt modelId="{EFF01BBE-6D06-4A50-9E19-FB448CE3E7C7}" type="parTrans" cxnId="{81F435C5-D7AB-434B-BA04-52333D93F3F8}">
      <dgm:prSet/>
      <dgm:spPr/>
      <dgm:t>
        <a:bodyPr/>
        <a:lstStyle/>
        <a:p>
          <a:endParaRPr lang="en-US"/>
        </a:p>
      </dgm:t>
    </dgm:pt>
    <dgm:pt modelId="{0A82597F-D34C-4401-A292-D7945BBD41D3}" type="sibTrans" cxnId="{81F435C5-D7AB-434B-BA04-52333D93F3F8}">
      <dgm:prSet/>
      <dgm:spPr/>
      <dgm:t>
        <a:bodyPr/>
        <a:lstStyle/>
        <a:p>
          <a:endParaRPr lang="en-US"/>
        </a:p>
      </dgm:t>
    </dgm:pt>
    <dgm:pt modelId="{A10B2EE1-7396-4877-A4A7-973507DD219A}">
      <dgm:prSet phldrT="[Text]" custT="1"/>
      <dgm:spPr/>
      <dgm:t>
        <a:bodyPr/>
        <a:lstStyle/>
        <a:p>
          <a:r>
            <a: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Chief Administrative Officer </a:t>
          </a:r>
          <a:endParaRPr lang="en-US" sz="1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31216B5-F78E-4259-999F-C2EA393E29BB}" type="parTrans" cxnId="{1380C22B-8BB4-44A6-ACFA-6B8D6A12E51A}">
      <dgm:prSet/>
      <dgm:spPr/>
      <dgm:t>
        <a:bodyPr/>
        <a:lstStyle/>
        <a:p>
          <a:endParaRPr lang="en-US"/>
        </a:p>
      </dgm:t>
    </dgm:pt>
    <dgm:pt modelId="{116351EA-4D60-4580-8033-0E765E2F2B25}" type="sibTrans" cxnId="{1380C22B-8BB4-44A6-ACFA-6B8D6A12E51A}">
      <dgm:prSet/>
      <dgm:spPr/>
      <dgm:t>
        <a:bodyPr/>
        <a:lstStyle/>
        <a:p>
          <a:endParaRPr lang="en-US"/>
        </a:p>
      </dgm:t>
    </dgm:pt>
    <dgm:pt modelId="{ACF83D5F-0E9C-49F6-A972-7127784A489D}">
      <dgm:prSet custT="1"/>
      <dgm:spPr/>
      <dgm:t>
        <a:bodyPr/>
        <a:lstStyle/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House Keeping</a:t>
          </a:r>
        </a:p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Dispatch</a:t>
          </a:r>
        </a:p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Security</a:t>
          </a:r>
        </a:p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Facilities </a:t>
          </a:r>
        </a:p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Landscape &amp; Garden Upkeep</a:t>
          </a:r>
        </a:p>
        <a:p>
          <a:pPr algn="l"/>
          <a:r>
            <a:rPr lang="en-US" sz="1050" i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Transport</a:t>
          </a:r>
        </a:p>
        <a:p>
          <a:pPr algn="l"/>
          <a:endParaRPr lang="en-US" sz="1050" i="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886D254-DA19-4FA5-AFB3-6F881F301578}" type="parTrans" cxnId="{8D7D1640-9A0A-44EB-BF3A-1CF1ACFE7D86}">
      <dgm:prSet/>
      <dgm:spPr/>
      <dgm:t>
        <a:bodyPr/>
        <a:lstStyle/>
        <a:p>
          <a:endParaRPr lang="en-US"/>
        </a:p>
      </dgm:t>
    </dgm:pt>
    <dgm:pt modelId="{3472BBE2-1169-4D89-94D7-8401F236E139}" type="sibTrans" cxnId="{8D7D1640-9A0A-44EB-BF3A-1CF1ACFE7D86}">
      <dgm:prSet/>
      <dgm:spPr/>
      <dgm:t>
        <a:bodyPr/>
        <a:lstStyle/>
        <a:p>
          <a:endParaRPr lang="en-US"/>
        </a:p>
      </dgm:t>
    </dgm:pt>
    <dgm:pt modelId="{53FB2F9E-C33D-4DF9-BB0A-F32AD32E767C}">
      <dgm:prSet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Stores &amp; Purchase</a:t>
          </a:r>
          <a:endParaRPr lang="en-US" sz="1100" b="1" dirty="0"/>
        </a:p>
      </dgm:t>
    </dgm:pt>
    <dgm:pt modelId="{AB1600FE-85D4-4B9D-B571-07CF54157000}" type="parTrans" cxnId="{F30A73B9-B799-4A6D-BFCE-D203E7F794F1}">
      <dgm:prSet/>
      <dgm:spPr/>
      <dgm:t>
        <a:bodyPr/>
        <a:lstStyle/>
        <a:p>
          <a:endParaRPr lang="en-US"/>
        </a:p>
      </dgm:t>
    </dgm:pt>
    <dgm:pt modelId="{6D99DB36-B324-490E-A62D-A7844E4199C4}" type="sibTrans" cxnId="{F30A73B9-B799-4A6D-BFCE-D203E7F794F1}">
      <dgm:prSet/>
      <dgm:spPr/>
      <dgm:t>
        <a:bodyPr/>
        <a:lstStyle/>
        <a:p>
          <a:endParaRPr lang="en-US"/>
        </a:p>
      </dgm:t>
    </dgm:pt>
    <dgm:pt modelId="{E9CE6DF2-AABC-4329-8571-066656960010}">
      <dgm:prSet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HR &amp; legal</a:t>
          </a:r>
          <a:endParaRPr lang="en-US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ACF93E-6630-4088-ADFA-6677ED0A2594}" type="parTrans" cxnId="{68A9AC2B-F468-43C0-B8D5-9FC3F72E4D57}">
      <dgm:prSet/>
      <dgm:spPr/>
      <dgm:t>
        <a:bodyPr/>
        <a:lstStyle/>
        <a:p>
          <a:endParaRPr lang="en-US"/>
        </a:p>
      </dgm:t>
    </dgm:pt>
    <dgm:pt modelId="{CEDC077B-25E8-4AF3-A875-DB9C467FE14A}" type="sibTrans" cxnId="{68A9AC2B-F468-43C0-B8D5-9FC3F72E4D57}">
      <dgm:prSet/>
      <dgm:spPr/>
      <dgm:t>
        <a:bodyPr/>
        <a:lstStyle/>
        <a:p>
          <a:endParaRPr lang="en-US"/>
        </a:p>
      </dgm:t>
    </dgm:pt>
    <dgm:pt modelId="{8FCA7476-2B5B-4A65-8E8F-71AEFE403CE1}">
      <dgm:prSet custT="1"/>
      <dgm:spPr/>
      <dgm:t>
        <a:bodyPr/>
        <a:lstStyle/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Establishment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Secretarial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Welfare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Hindi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Medical</a:t>
          </a:r>
          <a:endParaRPr lang="en-US" sz="105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1AA4C97-49CC-455C-875A-7954019EC70D}" type="parTrans" cxnId="{A966DDC3-1A4F-4DF8-A5F5-699D1F0D4E28}">
      <dgm:prSet/>
      <dgm:spPr/>
      <dgm:t>
        <a:bodyPr/>
        <a:lstStyle/>
        <a:p>
          <a:endParaRPr lang="en-US"/>
        </a:p>
      </dgm:t>
    </dgm:pt>
    <dgm:pt modelId="{9E868A9C-DF91-4E5D-B438-7D4C7FE8A54A}" type="sibTrans" cxnId="{A966DDC3-1A4F-4DF8-A5F5-699D1F0D4E28}">
      <dgm:prSet/>
      <dgm:spPr/>
      <dgm:t>
        <a:bodyPr/>
        <a:lstStyle/>
        <a:p>
          <a:endParaRPr lang="en-US"/>
        </a:p>
      </dgm:t>
    </dgm:pt>
    <dgm:pt modelId="{97A2B263-A609-400C-A33B-ECB56DBCB758}">
      <dgm:prSet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Finance &amp; Budget</a:t>
          </a:r>
          <a:endParaRPr lang="en-US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653719-41DA-44C7-9987-F3E4812FD3A1}" type="parTrans" cxnId="{91622515-16EE-48ED-818D-3181A9298E8E}">
      <dgm:prSet/>
      <dgm:spPr/>
      <dgm:t>
        <a:bodyPr/>
        <a:lstStyle/>
        <a:p>
          <a:endParaRPr lang="en-US"/>
        </a:p>
      </dgm:t>
    </dgm:pt>
    <dgm:pt modelId="{34360921-D64C-4971-8348-075187D030D3}" type="sibTrans" cxnId="{91622515-16EE-48ED-818D-3181A9298E8E}">
      <dgm:prSet/>
      <dgm:spPr/>
      <dgm:t>
        <a:bodyPr/>
        <a:lstStyle/>
        <a:p>
          <a:endParaRPr lang="en-US"/>
        </a:p>
      </dgm:t>
    </dgm:pt>
    <dgm:pt modelId="{9E1592EF-9659-48EA-9277-88C55CDE441F}">
      <dgm:prSet custT="1"/>
      <dgm:spPr/>
      <dgm:t>
        <a:bodyPr/>
        <a:lstStyle/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Civil &amp; Structural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Electrical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HVAC</a:t>
          </a:r>
        </a:p>
        <a:p>
          <a:pPr algn="l"/>
          <a:r>
            <a:rPr lang="en-US" sz="1050" dirty="0" smtClean="0">
              <a:latin typeface="Verdana" pitchFamily="34" charset="0"/>
              <a:ea typeface="Verdana" pitchFamily="34" charset="0"/>
              <a:cs typeface="Verdana" pitchFamily="34" charset="0"/>
            </a:rPr>
            <a:t>Water Supply</a:t>
          </a:r>
        </a:p>
      </dgm:t>
    </dgm:pt>
    <dgm:pt modelId="{62AB05E7-C4CB-49E1-A5C3-0C879C2FC18F}" type="sibTrans" cxnId="{805147AC-2EB1-44E8-A8E4-2E0BB2F077E8}">
      <dgm:prSet/>
      <dgm:spPr/>
      <dgm:t>
        <a:bodyPr/>
        <a:lstStyle/>
        <a:p>
          <a:endParaRPr lang="en-US"/>
        </a:p>
      </dgm:t>
    </dgm:pt>
    <dgm:pt modelId="{52202400-F848-4382-80CA-19B71D2463E8}" type="parTrans" cxnId="{805147AC-2EB1-44E8-A8E4-2E0BB2F077E8}">
      <dgm:prSet/>
      <dgm:spPr/>
      <dgm:t>
        <a:bodyPr/>
        <a:lstStyle/>
        <a:p>
          <a:endParaRPr lang="en-US"/>
        </a:p>
      </dgm:t>
    </dgm:pt>
    <dgm:pt modelId="{11D3F41E-22E7-4761-8F1D-0B2AC0C69AA6}">
      <dgm:prSet phldrT="[Text]" custT="1"/>
      <dgm:spPr/>
      <dgm:t>
        <a:bodyPr/>
        <a:lstStyle/>
        <a:p>
          <a:r>
            <a:rPr lang="en-US" sz="11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Contracts &amp; Compliance</a:t>
          </a:r>
          <a:endParaRPr lang="en-US" sz="11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F8A1332-B8FD-4DE4-8D10-322D965B518F}" type="sibTrans" cxnId="{7DF4ED89-1C4F-429F-B8EC-8A823FFC8729}">
      <dgm:prSet/>
      <dgm:spPr/>
      <dgm:t>
        <a:bodyPr/>
        <a:lstStyle/>
        <a:p>
          <a:endParaRPr lang="en-US"/>
        </a:p>
      </dgm:t>
    </dgm:pt>
    <dgm:pt modelId="{AA7FAF28-E7E0-46C6-9626-FA41D0ED70DE}" type="parTrans" cxnId="{7DF4ED89-1C4F-429F-B8EC-8A823FFC8729}">
      <dgm:prSet/>
      <dgm:spPr/>
      <dgm:t>
        <a:bodyPr/>
        <a:lstStyle/>
        <a:p>
          <a:endParaRPr lang="en-US"/>
        </a:p>
      </dgm:t>
    </dgm:pt>
    <dgm:pt modelId="{FB13E52E-D291-469B-AB83-C2BE8FE80635}" type="pres">
      <dgm:prSet presAssocID="{00BCEC71-43B3-4A4C-AB6A-A176FC9CD6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FB31C4-C3B3-4BE2-A83E-DCE772651691}" type="pres">
      <dgm:prSet presAssocID="{4E22763B-D858-46F3-AC1E-98410DAC76FB}" presName="hierRoot1" presStyleCnt="0">
        <dgm:presLayoutVars>
          <dgm:hierBranch val="init"/>
        </dgm:presLayoutVars>
      </dgm:prSet>
      <dgm:spPr/>
    </dgm:pt>
    <dgm:pt modelId="{EEEFFCF6-9C45-468D-A843-1069B6B413C6}" type="pres">
      <dgm:prSet presAssocID="{4E22763B-D858-46F3-AC1E-98410DAC76FB}" presName="rootComposite1" presStyleCnt="0"/>
      <dgm:spPr/>
    </dgm:pt>
    <dgm:pt modelId="{7CCB7C57-30E6-464B-A5F6-C97F3CA5CEDC}" type="pres">
      <dgm:prSet presAssocID="{4E22763B-D858-46F3-AC1E-98410DAC76FB}" presName="rootText1" presStyleLbl="node0" presStyleIdx="0" presStyleCnt="3" custScaleX="921254" custScaleY="419663" custLinFactX="281078" custLinFactY="-317261" custLinFactNeighborX="3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981596-6D72-484E-A4B7-767670347051}" type="pres">
      <dgm:prSet presAssocID="{4E22763B-D858-46F3-AC1E-98410DAC76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067728A-7FF6-4865-B9E8-D69E7380839A}" type="pres">
      <dgm:prSet presAssocID="{4E22763B-D858-46F3-AC1E-98410DAC76FB}" presName="hierChild2" presStyleCnt="0"/>
      <dgm:spPr/>
    </dgm:pt>
    <dgm:pt modelId="{0E4E77FA-5688-42FE-ABFB-5567AD1CFC39}" type="pres">
      <dgm:prSet presAssocID="{AA7FAF28-E7E0-46C6-9626-FA41D0ED70DE}" presName="Name37" presStyleLbl="parChTrans1D2" presStyleIdx="0" presStyleCnt="6"/>
      <dgm:spPr/>
      <dgm:t>
        <a:bodyPr/>
        <a:lstStyle/>
        <a:p>
          <a:endParaRPr lang="en-US"/>
        </a:p>
      </dgm:t>
    </dgm:pt>
    <dgm:pt modelId="{674C1617-9432-487F-A7C7-639A30063A38}" type="pres">
      <dgm:prSet presAssocID="{11D3F41E-22E7-4761-8F1D-0B2AC0C69AA6}" presName="hierRoot2" presStyleCnt="0">
        <dgm:presLayoutVars>
          <dgm:hierBranch val="init"/>
        </dgm:presLayoutVars>
      </dgm:prSet>
      <dgm:spPr/>
    </dgm:pt>
    <dgm:pt modelId="{FCF05B08-AABB-4C6C-A42B-36E2BE3FFD8B}" type="pres">
      <dgm:prSet presAssocID="{11D3F41E-22E7-4761-8F1D-0B2AC0C69AA6}" presName="rootComposite" presStyleCnt="0"/>
      <dgm:spPr/>
    </dgm:pt>
    <dgm:pt modelId="{C4F31B84-2BC1-47A7-9681-E965FB45D090}" type="pres">
      <dgm:prSet presAssocID="{11D3F41E-22E7-4761-8F1D-0B2AC0C69AA6}" presName="rootText" presStyleLbl="node2" presStyleIdx="0" presStyleCnt="6" custScaleX="530615" custScaleY="333277" custLinFactX="-58963" custLinFactY="166447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242D9E-B5DD-4458-AF86-9467801125A9}" type="pres">
      <dgm:prSet presAssocID="{11D3F41E-22E7-4761-8F1D-0B2AC0C69AA6}" presName="rootConnector" presStyleLbl="node2" presStyleIdx="0" presStyleCnt="6"/>
      <dgm:spPr/>
      <dgm:t>
        <a:bodyPr/>
        <a:lstStyle/>
        <a:p>
          <a:endParaRPr lang="en-US"/>
        </a:p>
      </dgm:t>
    </dgm:pt>
    <dgm:pt modelId="{11827AE3-74B9-4877-B6D7-EDECD55F16D2}" type="pres">
      <dgm:prSet presAssocID="{11D3F41E-22E7-4761-8F1D-0B2AC0C69AA6}" presName="hierChild4" presStyleCnt="0"/>
      <dgm:spPr/>
    </dgm:pt>
    <dgm:pt modelId="{8BBD04F9-9AEE-430C-ACDE-8D4DC1506C97}" type="pres">
      <dgm:prSet presAssocID="{11D3F41E-22E7-4761-8F1D-0B2AC0C69AA6}" presName="hierChild5" presStyleCnt="0"/>
      <dgm:spPr/>
    </dgm:pt>
    <dgm:pt modelId="{9AE1F6BE-0A5D-4FC6-8B75-BA594D895CAA}" type="pres">
      <dgm:prSet presAssocID="{C20B77B1-B7A3-4DFF-9698-34D93E7AA469}" presName="Name37" presStyleLbl="parChTrans1D2" presStyleIdx="1" presStyleCnt="6"/>
      <dgm:spPr/>
      <dgm:t>
        <a:bodyPr/>
        <a:lstStyle/>
        <a:p>
          <a:endParaRPr lang="en-US"/>
        </a:p>
      </dgm:t>
    </dgm:pt>
    <dgm:pt modelId="{54358172-831F-4DFC-A7FD-08E35626FD1A}" type="pres">
      <dgm:prSet presAssocID="{638DA046-6BFC-4AF1-83A3-8E74BBB04D25}" presName="hierRoot2" presStyleCnt="0">
        <dgm:presLayoutVars>
          <dgm:hierBranch val="init"/>
        </dgm:presLayoutVars>
      </dgm:prSet>
      <dgm:spPr/>
    </dgm:pt>
    <dgm:pt modelId="{1A60F5EB-D14F-49BB-90FB-CD434E1CA442}" type="pres">
      <dgm:prSet presAssocID="{638DA046-6BFC-4AF1-83A3-8E74BBB04D25}" presName="rootComposite" presStyleCnt="0"/>
      <dgm:spPr/>
    </dgm:pt>
    <dgm:pt modelId="{FB5F9E9D-31EE-43E8-A74F-E14AE8B7CF08}" type="pres">
      <dgm:prSet presAssocID="{638DA046-6BFC-4AF1-83A3-8E74BBB04D25}" presName="rootText" presStyleLbl="node2" presStyleIdx="1" presStyleCnt="6" custScaleX="478534" custScaleY="349522" custLinFactY="200000" custLinFactNeighborX="-86491" custLinFactNeighborY="242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4DA855-FFA2-43C8-A64E-D4384A38E32C}" type="pres">
      <dgm:prSet presAssocID="{638DA046-6BFC-4AF1-83A3-8E74BBB04D25}" presName="rootConnector" presStyleLbl="node2" presStyleIdx="1" presStyleCnt="6"/>
      <dgm:spPr/>
      <dgm:t>
        <a:bodyPr/>
        <a:lstStyle/>
        <a:p>
          <a:endParaRPr lang="en-US"/>
        </a:p>
      </dgm:t>
    </dgm:pt>
    <dgm:pt modelId="{987826BF-F0C1-42D7-A58D-967709FBECD1}" type="pres">
      <dgm:prSet presAssocID="{638DA046-6BFC-4AF1-83A3-8E74BBB04D25}" presName="hierChild4" presStyleCnt="0"/>
      <dgm:spPr/>
    </dgm:pt>
    <dgm:pt modelId="{DFDE898B-CC4A-4300-AAE1-39D9929D0FE3}" type="pres">
      <dgm:prSet presAssocID="{52202400-F848-4382-80CA-19B71D2463E8}" presName="Name37" presStyleLbl="parChTrans1D3" presStyleIdx="0" presStyleCnt="3"/>
      <dgm:spPr/>
      <dgm:t>
        <a:bodyPr/>
        <a:lstStyle/>
        <a:p>
          <a:endParaRPr lang="en-US"/>
        </a:p>
      </dgm:t>
    </dgm:pt>
    <dgm:pt modelId="{F110B8F7-EA79-48AA-8E44-8FAC31E85D91}" type="pres">
      <dgm:prSet presAssocID="{9E1592EF-9659-48EA-9277-88C55CDE441F}" presName="hierRoot2" presStyleCnt="0">
        <dgm:presLayoutVars>
          <dgm:hierBranch val="init"/>
        </dgm:presLayoutVars>
      </dgm:prSet>
      <dgm:spPr/>
    </dgm:pt>
    <dgm:pt modelId="{8759FE71-0F9B-4143-9414-D4B31DD25C05}" type="pres">
      <dgm:prSet presAssocID="{9E1592EF-9659-48EA-9277-88C55CDE441F}" presName="rootComposite" presStyleCnt="0"/>
      <dgm:spPr/>
    </dgm:pt>
    <dgm:pt modelId="{21A74153-7250-4487-AB6B-B48EA3C0CE60}" type="pres">
      <dgm:prSet presAssocID="{9E1592EF-9659-48EA-9277-88C55CDE441F}" presName="rootText" presStyleLbl="node3" presStyleIdx="0" presStyleCnt="3" custScaleX="493509" custScaleY="1090723" custLinFactX="-100000" custLinFactY="270327" custLinFactNeighborX="-100572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56890B-7A6C-4543-BFF1-6DD66E278511}" type="pres">
      <dgm:prSet presAssocID="{9E1592EF-9659-48EA-9277-88C55CDE441F}" presName="rootConnector" presStyleLbl="node3" presStyleIdx="0" presStyleCnt="3"/>
      <dgm:spPr/>
      <dgm:t>
        <a:bodyPr/>
        <a:lstStyle/>
        <a:p>
          <a:endParaRPr lang="en-US"/>
        </a:p>
      </dgm:t>
    </dgm:pt>
    <dgm:pt modelId="{E678766A-4E09-4394-BD46-D68B98A2834B}" type="pres">
      <dgm:prSet presAssocID="{9E1592EF-9659-48EA-9277-88C55CDE441F}" presName="hierChild4" presStyleCnt="0"/>
      <dgm:spPr/>
    </dgm:pt>
    <dgm:pt modelId="{76BB21E9-10F7-40D1-B502-C43C7517B31F}" type="pres">
      <dgm:prSet presAssocID="{9E1592EF-9659-48EA-9277-88C55CDE441F}" presName="hierChild5" presStyleCnt="0"/>
      <dgm:spPr/>
    </dgm:pt>
    <dgm:pt modelId="{13114882-C42F-4657-AA3E-90B9D279D37E}" type="pres">
      <dgm:prSet presAssocID="{638DA046-6BFC-4AF1-83A3-8E74BBB04D25}" presName="hierChild5" presStyleCnt="0"/>
      <dgm:spPr/>
    </dgm:pt>
    <dgm:pt modelId="{897DC1DD-8615-4655-8716-BD57F047FBB4}" type="pres">
      <dgm:prSet presAssocID="{03D98809-1106-475E-93B1-6A8D3FA9F502}" presName="Name37" presStyleLbl="parChTrans1D2" presStyleIdx="2" presStyleCnt="6"/>
      <dgm:spPr/>
      <dgm:t>
        <a:bodyPr/>
        <a:lstStyle/>
        <a:p>
          <a:endParaRPr lang="en-US"/>
        </a:p>
      </dgm:t>
    </dgm:pt>
    <dgm:pt modelId="{E498E14F-7D29-4E7E-934C-87A92CFFEC34}" type="pres">
      <dgm:prSet presAssocID="{41259840-3E17-4613-A79D-2BC4C172F9C1}" presName="hierRoot2" presStyleCnt="0">
        <dgm:presLayoutVars>
          <dgm:hierBranch val="init"/>
        </dgm:presLayoutVars>
      </dgm:prSet>
      <dgm:spPr/>
    </dgm:pt>
    <dgm:pt modelId="{6DAD7886-E440-4802-99EA-C375C5E2A953}" type="pres">
      <dgm:prSet presAssocID="{41259840-3E17-4613-A79D-2BC4C172F9C1}" presName="rootComposite" presStyleCnt="0"/>
      <dgm:spPr/>
    </dgm:pt>
    <dgm:pt modelId="{D21836FA-605C-4331-BC1B-C61BBCD098EB}" type="pres">
      <dgm:prSet presAssocID="{41259840-3E17-4613-A79D-2BC4C172F9C1}" presName="rootText" presStyleLbl="node2" presStyleIdx="2" presStyleCnt="6" custScaleX="631490" custScaleY="469289" custLinFactX="97896" custLinFactY="166447" custLinFactNeighborX="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A54133-CF2A-4D47-87E1-A426E18E1C6D}" type="pres">
      <dgm:prSet presAssocID="{41259840-3E17-4613-A79D-2BC4C172F9C1}" presName="rootConnector" presStyleLbl="node2" presStyleIdx="2" presStyleCnt="6"/>
      <dgm:spPr/>
      <dgm:t>
        <a:bodyPr/>
        <a:lstStyle/>
        <a:p>
          <a:endParaRPr lang="en-US"/>
        </a:p>
      </dgm:t>
    </dgm:pt>
    <dgm:pt modelId="{CA15A19E-F5AF-413A-8C16-B721DA232ABD}" type="pres">
      <dgm:prSet presAssocID="{41259840-3E17-4613-A79D-2BC4C172F9C1}" presName="hierChild4" presStyleCnt="0"/>
      <dgm:spPr/>
    </dgm:pt>
    <dgm:pt modelId="{2BB4F503-784E-40E8-A602-E98A1D1A1F14}" type="pres">
      <dgm:prSet presAssocID="{9886D254-DA19-4FA5-AFB3-6F881F301578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7F9A195-3ECB-4C58-B257-949C74B069B7}" type="pres">
      <dgm:prSet presAssocID="{ACF83D5F-0E9C-49F6-A972-7127784A489D}" presName="hierRoot2" presStyleCnt="0">
        <dgm:presLayoutVars>
          <dgm:hierBranch val="init"/>
        </dgm:presLayoutVars>
      </dgm:prSet>
      <dgm:spPr/>
    </dgm:pt>
    <dgm:pt modelId="{93A50112-858B-4791-8614-53D6B03040C6}" type="pres">
      <dgm:prSet presAssocID="{ACF83D5F-0E9C-49F6-A972-7127784A489D}" presName="rootComposite" presStyleCnt="0"/>
      <dgm:spPr/>
    </dgm:pt>
    <dgm:pt modelId="{899568C2-E224-4506-B31E-4A3D6343C349}" type="pres">
      <dgm:prSet presAssocID="{ACF83D5F-0E9C-49F6-A972-7127784A489D}" presName="rootText" presStyleLbl="node3" presStyleIdx="1" presStyleCnt="3" custScaleX="623428" custScaleY="1506026" custLinFactY="200000" custLinFactNeighborX="8541" custLinFactNeighborY="2505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A5E60F-6C2F-407D-8A2B-B94198F25126}" type="pres">
      <dgm:prSet presAssocID="{ACF83D5F-0E9C-49F6-A972-7127784A489D}" presName="rootConnector" presStyleLbl="node3" presStyleIdx="1" presStyleCnt="3"/>
      <dgm:spPr/>
      <dgm:t>
        <a:bodyPr/>
        <a:lstStyle/>
        <a:p>
          <a:endParaRPr lang="en-US"/>
        </a:p>
      </dgm:t>
    </dgm:pt>
    <dgm:pt modelId="{0D52B29B-353F-44DE-84E9-51B92C61E9F4}" type="pres">
      <dgm:prSet presAssocID="{ACF83D5F-0E9C-49F6-A972-7127784A489D}" presName="hierChild4" presStyleCnt="0"/>
      <dgm:spPr/>
    </dgm:pt>
    <dgm:pt modelId="{576E82FC-3504-4723-837A-F8759266DEED}" type="pres">
      <dgm:prSet presAssocID="{ACF83D5F-0E9C-49F6-A972-7127784A489D}" presName="hierChild5" presStyleCnt="0"/>
      <dgm:spPr/>
    </dgm:pt>
    <dgm:pt modelId="{C1AD0C37-EE21-4788-8A5A-09B0B6AE8618}" type="pres">
      <dgm:prSet presAssocID="{41259840-3E17-4613-A79D-2BC4C172F9C1}" presName="hierChild5" presStyleCnt="0"/>
      <dgm:spPr/>
    </dgm:pt>
    <dgm:pt modelId="{52274008-990B-4C37-AC48-C05C04840CE1}" type="pres">
      <dgm:prSet presAssocID="{4E22763B-D858-46F3-AC1E-98410DAC76FB}" presName="hierChild3" presStyleCnt="0"/>
      <dgm:spPr/>
    </dgm:pt>
    <dgm:pt modelId="{79213FB8-7C1C-4626-891E-3D2E179E6B5E}" type="pres">
      <dgm:prSet presAssocID="{1EF43A2E-285E-408E-9F21-0550E904E73F}" presName="hierRoot1" presStyleCnt="0">
        <dgm:presLayoutVars>
          <dgm:hierBranch val="init"/>
        </dgm:presLayoutVars>
      </dgm:prSet>
      <dgm:spPr/>
    </dgm:pt>
    <dgm:pt modelId="{92789DA8-EF34-4586-A5C5-7AB905837418}" type="pres">
      <dgm:prSet presAssocID="{1EF43A2E-285E-408E-9F21-0550E904E73F}" presName="rootComposite1" presStyleCnt="0"/>
      <dgm:spPr/>
    </dgm:pt>
    <dgm:pt modelId="{8F0912FF-8038-43EF-AE1D-149B5ED6F7C4}" type="pres">
      <dgm:prSet presAssocID="{1EF43A2E-285E-408E-9F21-0550E904E73F}" presName="rootText1" presStyleLbl="node0" presStyleIdx="1" presStyleCnt="3" custScaleX="446275" custScaleY="215619" custLinFactX="-32525" custLinFactY="-100000" custLinFactNeighborX="-100000" custLinFactNeighborY="-113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4793A7-06E8-4F6D-91E1-D77533EA0EDB}" type="pres">
      <dgm:prSet presAssocID="{1EF43A2E-285E-408E-9F21-0550E904E73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EF50C6-1ECC-4F82-AC97-70BA2A66A386}" type="pres">
      <dgm:prSet presAssocID="{1EF43A2E-285E-408E-9F21-0550E904E73F}" presName="hierChild2" presStyleCnt="0"/>
      <dgm:spPr/>
    </dgm:pt>
    <dgm:pt modelId="{4A87E8EC-5357-4F60-9917-AAB6ABD823DD}" type="pres">
      <dgm:prSet presAssocID="{1EF43A2E-285E-408E-9F21-0550E904E73F}" presName="hierChild3" presStyleCnt="0"/>
      <dgm:spPr/>
    </dgm:pt>
    <dgm:pt modelId="{86153916-9A0F-4510-BA2B-35D6FB8BCCB0}" type="pres">
      <dgm:prSet presAssocID="{A10B2EE1-7396-4877-A4A7-973507DD219A}" presName="hierRoot1" presStyleCnt="0">
        <dgm:presLayoutVars>
          <dgm:hierBranch val="init"/>
        </dgm:presLayoutVars>
      </dgm:prSet>
      <dgm:spPr/>
    </dgm:pt>
    <dgm:pt modelId="{DEFB1039-6C83-4A14-883E-7842F587460F}" type="pres">
      <dgm:prSet presAssocID="{A10B2EE1-7396-4877-A4A7-973507DD219A}" presName="rootComposite1" presStyleCnt="0"/>
      <dgm:spPr/>
    </dgm:pt>
    <dgm:pt modelId="{53063FB6-3579-4AEB-818D-A5FE13BF5CF4}" type="pres">
      <dgm:prSet presAssocID="{A10B2EE1-7396-4877-A4A7-973507DD219A}" presName="rootText1" presStyleLbl="node0" presStyleIdx="2" presStyleCnt="3" custScaleX="1199459" custScaleY="265052" custLinFactX="-483512" custLinFactY="1270" custLinFactNeighborX="-5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53D571-CA00-4FAF-9E5B-42A4369D98A2}" type="pres">
      <dgm:prSet presAssocID="{A10B2EE1-7396-4877-A4A7-973507DD219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A5F1C75-A27C-44FF-9715-934E4EEAEB04}" type="pres">
      <dgm:prSet presAssocID="{A10B2EE1-7396-4877-A4A7-973507DD219A}" presName="hierChild2" presStyleCnt="0"/>
      <dgm:spPr/>
    </dgm:pt>
    <dgm:pt modelId="{CC7C5B60-2193-45AF-8CD8-A409ED8EDBD2}" type="pres">
      <dgm:prSet presAssocID="{AB1600FE-85D4-4B9D-B571-07CF54157000}" presName="Name37" presStyleLbl="parChTrans1D2" presStyleIdx="3" presStyleCnt="6"/>
      <dgm:spPr/>
      <dgm:t>
        <a:bodyPr/>
        <a:lstStyle/>
        <a:p>
          <a:endParaRPr lang="en-US"/>
        </a:p>
      </dgm:t>
    </dgm:pt>
    <dgm:pt modelId="{F83B22D5-53E9-46E1-88F4-93F3B3E6D867}" type="pres">
      <dgm:prSet presAssocID="{53FB2F9E-C33D-4DF9-BB0A-F32AD32E767C}" presName="hierRoot2" presStyleCnt="0">
        <dgm:presLayoutVars>
          <dgm:hierBranch val="init"/>
        </dgm:presLayoutVars>
      </dgm:prSet>
      <dgm:spPr/>
    </dgm:pt>
    <dgm:pt modelId="{14EA9439-3167-4176-9B74-2057A7F4C0A8}" type="pres">
      <dgm:prSet presAssocID="{53FB2F9E-C33D-4DF9-BB0A-F32AD32E767C}" presName="rootComposite" presStyleCnt="0"/>
      <dgm:spPr/>
    </dgm:pt>
    <dgm:pt modelId="{196FA4D2-E8E8-41A9-9E4D-62C529B2365B}" type="pres">
      <dgm:prSet presAssocID="{53FB2F9E-C33D-4DF9-BB0A-F32AD32E767C}" presName="rootText" presStyleLbl="node2" presStyleIdx="3" presStyleCnt="6" custScaleX="362916" custScaleY="299579" custLinFactX="-400000" custLinFactY="249785" custLinFactNeighborX="-46386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CC9D42-4122-42B1-9D34-440BD7881179}" type="pres">
      <dgm:prSet presAssocID="{53FB2F9E-C33D-4DF9-BB0A-F32AD32E767C}" presName="rootConnector" presStyleLbl="node2" presStyleIdx="3" presStyleCnt="6"/>
      <dgm:spPr/>
      <dgm:t>
        <a:bodyPr/>
        <a:lstStyle/>
        <a:p>
          <a:endParaRPr lang="en-US"/>
        </a:p>
      </dgm:t>
    </dgm:pt>
    <dgm:pt modelId="{3B9AE96B-9FF1-4F1F-BF4D-8AF27DC45E39}" type="pres">
      <dgm:prSet presAssocID="{53FB2F9E-C33D-4DF9-BB0A-F32AD32E767C}" presName="hierChild4" presStyleCnt="0"/>
      <dgm:spPr/>
    </dgm:pt>
    <dgm:pt modelId="{2E018A32-2E07-4582-BF81-D5A10BB55183}" type="pres">
      <dgm:prSet presAssocID="{53FB2F9E-C33D-4DF9-BB0A-F32AD32E767C}" presName="hierChild5" presStyleCnt="0"/>
      <dgm:spPr/>
    </dgm:pt>
    <dgm:pt modelId="{D74C412F-9A64-4500-BD2C-5903D91812F0}" type="pres">
      <dgm:prSet presAssocID="{3FACF93E-6630-4088-ADFA-6677ED0A2594}" presName="Name37" presStyleLbl="parChTrans1D2" presStyleIdx="4" presStyleCnt="6"/>
      <dgm:spPr/>
      <dgm:t>
        <a:bodyPr/>
        <a:lstStyle/>
        <a:p>
          <a:endParaRPr lang="en-US"/>
        </a:p>
      </dgm:t>
    </dgm:pt>
    <dgm:pt modelId="{BDAC3C37-3531-45C1-B03E-5327D93462C3}" type="pres">
      <dgm:prSet presAssocID="{E9CE6DF2-AABC-4329-8571-066656960010}" presName="hierRoot2" presStyleCnt="0">
        <dgm:presLayoutVars>
          <dgm:hierBranch val="init"/>
        </dgm:presLayoutVars>
      </dgm:prSet>
      <dgm:spPr/>
    </dgm:pt>
    <dgm:pt modelId="{849DD2F0-297C-4AF7-81D2-6CA9BD0711D9}" type="pres">
      <dgm:prSet presAssocID="{E9CE6DF2-AABC-4329-8571-066656960010}" presName="rootComposite" presStyleCnt="0"/>
      <dgm:spPr/>
    </dgm:pt>
    <dgm:pt modelId="{A1A1603E-6299-4FE1-848B-29672C3CA119}" type="pres">
      <dgm:prSet presAssocID="{E9CE6DF2-AABC-4329-8571-066656960010}" presName="rootText" presStyleLbl="node2" presStyleIdx="4" presStyleCnt="6" custScaleX="398011" custScaleY="313394" custLinFactX="-45907" custLinFactY="249785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925080-3823-4CEF-AA1E-5D7670C6CF15}" type="pres">
      <dgm:prSet presAssocID="{E9CE6DF2-AABC-4329-8571-066656960010}" presName="rootConnector" presStyleLbl="node2" presStyleIdx="4" presStyleCnt="6"/>
      <dgm:spPr/>
      <dgm:t>
        <a:bodyPr/>
        <a:lstStyle/>
        <a:p>
          <a:endParaRPr lang="en-US"/>
        </a:p>
      </dgm:t>
    </dgm:pt>
    <dgm:pt modelId="{3A3F23E9-B321-4681-89D0-9D2A1E0F25F1}" type="pres">
      <dgm:prSet presAssocID="{E9CE6DF2-AABC-4329-8571-066656960010}" presName="hierChild4" presStyleCnt="0"/>
      <dgm:spPr/>
    </dgm:pt>
    <dgm:pt modelId="{756F7376-93C8-4FBA-B8A2-A9E63E4F7DEC}" type="pres">
      <dgm:prSet presAssocID="{31AA4C97-49CC-455C-875A-7954019EC70D}" presName="Name37" presStyleLbl="parChTrans1D3" presStyleIdx="2" presStyleCnt="3"/>
      <dgm:spPr/>
      <dgm:t>
        <a:bodyPr/>
        <a:lstStyle/>
        <a:p>
          <a:endParaRPr lang="en-US"/>
        </a:p>
      </dgm:t>
    </dgm:pt>
    <dgm:pt modelId="{52D9EA2C-9B6C-4578-9A06-42744E58BB0A}" type="pres">
      <dgm:prSet presAssocID="{8FCA7476-2B5B-4A65-8E8F-71AEFE403CE1}" presName="hierRoot2" presStyleCnt="0">
        <dgm:presLayoutVars>
          <dgm:hierBranch val="init"/>
        </dgm:presLayoutVars>
      </dgm:prSet>
      <dgm:spPr/>
    </dgm:pt>
    <dgm:pt modelId="{2C1E61E4-8EE7-4248-BF46-DDB57A94A032}" type="pres">
      <dgm:prSet presAssocID="{8FCA7476-2B5B-4A65-8E8F-71AEFE403CE1}" presName="rootComposite" presStyleCnt="0"/>
      <dgm:spPr/>
    </dgm:pt>
    <dgm:pt modelId="{CF011977-384B-4835-9E33-3DA525B2B7CE}" type="pres">
      <dgm:prSet presAssocID="{8FCA7476-2B5B-4A65-8E8F-71AEFE403CE1}" presName="rootText" presStyleLbl="node3" presStyleIdx="2" presStyleCnt="3" custScaleX="562733" custScaleY="1199891" custLinFactX="-67320" custLinFactY="367174" custLinFactNeighborX="-1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69F32E-AB3F-4873-94A3-C1AC36B3F30D}" type="pres">
      <dgm:prSet presAssocID="{8FCA7476-2B5B-4A65-8E8F-71AEFE403CE1}" presName="rootConnector" presStyleLbl="node3" presStyleIdx="2" presStyleCnt="3"/>
      <dgm:spPr/>
      <dgm:t>
        <a:bodyPr/>
        <a:lstStyle/>
        <a:p>
          <a:endParaRPr lang="en-US"/>
        </a:p>
      </dgm:t>
    </dgm:pt>
    <dgm:pt modelId="{11EC347C-9FD5-48C1-AAD2-6487EC494636}" type="pres">
      <dgm:prSet presAssocID="{8FCA7476-2B5B-4A65-8E8F-71AEFE403CE1}" presName="hierChild4" presStyleCnt="0"/>
      <dgm:spPr/>
    </dgm:pt>
    <dgm:pt modelId="{FFCB50A1-E1A4-4263-9E8F-038F4A1891FC}" type="pres">
      <dgm:prSet presAssocID="{8FCA7476-2B5B-4A65-8E8F-71AEFE403CE1}" presName="hierChild5" presStyleCnt="0"/>
      <dgm:spPr/>
    </dgm:pt>
    <dgm:pt modelId="{7F55D666-3CB5-4639-BFD4-772BF21FA694}" type="pres">
      <dgm:prSet presAssocID="{E9CE6DF2-AABC-4329-8571-066656960010}" presName="hierChild5" presStyleCnt="0"/>
      <dgm:spPr/>
    </dgm:pt>
    <dgm:pt modelId="{7CE4C227-CCB4-49F7-94A5-E0E64E4B1623}" type="pres">
      <dgm:prSet presAssocID="{7B653719-41DA-44C7-9987-F3E4812FD3A1}" presName="Name37" presStyleLbl="parChTrans1D2" presStyleIdx="5" presStyleCnt="6"/>
      <dgm:spPr/>
      <dgm:t>
        <a:bodyPr/>
        <a:lstStyle/>
        <a:p>
          <a:endParaRPr lang="en-US"/>
        </a:p>
      </dgm:t>
    </dgm:pt>
    <dgm:pt modelId="{6FED7C00-6BB9-49D9-86D5-D3CBE641D9CC}" type="pres">
      <dgm:prSet presAssocID="{97A2B263-A609-400C-A33B-ECB56DBCB758}" presName="hierRoot2" presStyleCnt="0">
        <dgm:presLayoutVars>
          <dgm:hierBranch val="init"/>
        </dgm:presLayoutVars>
      </dgm:prSet>
      <dgm:spPr/>
    </dgm:pt>
    <dgm:pt modelId="{E3C5FC5C-4539-4F21-9B5B-56D8513ECF68}" type="pres">
      <dgm:prSet presAssocID="{97A2B263-A609-400C-A33B-ECB56DBCB758}" presName="rootComposite" presStyleCnt="0"/>
      <dgm:spPr/>
    </dgm:pt>
    <dgm:pt modelId="{26E1B54B-14CB-4B64-841D-B5254D5EC07E}" type="pres">
      <dgm:prSet presAssocID="{97A2B263-A609-400C-A33B-ECB56DBCB758}" presName="rootText" presStyleLbl="node2" presStyleIdx="5" presStyleCnt="6" custScaleX="503620" custScaleY="274881" custLinFactY="249785" custLinFactNeighborX="-9268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47BA03-1C81-43D9-8FAC-4B96C0857DD2}" type="pres">
      <dgm:prSet presAssocID="{97A2B263-A609-400C-A33B-ECB56DBCB758}" presName="rootConnector" presStyleLbl="node2" presStyleIdx="5" presStyleCnt="6"/>
      <dgm:spPr/>
      <dgm:t>
        <a:bodyPr/>
        <a:lstStyle/>
        <a:p>
          <a:endParaRPr lang="en-US"/>
        </a:p>
      </dgm:t>
    </dgm:pt>
    <dgm:pt modelId="{F071CE7D-3A72-4765-A450-9DF3945D7B5E}" type="pres">
      <dgm:prSet presAssocID="{97A2B263-A609-400C-A33B-ECB56DBCB758}" presName="hierChild4" presStyleCnt="0"/>
      <dgm:spPr/>
    </dgm:pt>
    <dgm:pt modelId="{835C0FBA-EC5D-43C3-A933-50826C09F297}" type="pres">
      <dgm:prSet presAssocID="{97A2B263-A609-400C-A33B-ECB56DBCB758}" presName="hierChild5" presStyleCnt="0"/>
      <dgm:spPr/>
    </dgm:pt>
    <dgm:pt modelId="{0785B701-9065-41AC-94E0-089E861543F3}" type="pres">
      <dgm:prSet presAssocID="{A10B2EE1-7396-4877-A4A7-973507DD219A}" presName="hierChild3" presStyleCnt="0"/>
      <dgm:spPr/>
    </dgm:pt>
  </dgm:ptLst>
  <dgm:cxnLst>
    <dgm:cxn modelId="{28C0BAE1-11C2-44BB-A0E9-82E5BA93A76A}" type="presOf" srcId="{03D98809-1106-475E-93B1-6A8D3FA9F502}" destId="{897DC1DD-8615-4655-8716-BD57F047FBB4}" srcOrd="0" destOrd="0" presId="urn:microsoft.com/office/officeart/2005/8/layout/orgChart1"/>
    <dgm:cxn modelId="{A30D77D3-AB36-46B0-B760-65D9FCC96DF4}" type="presOf" srcId="{52202400-F848-4382-80CA-19B71D2463E8}" destId="{DFDE898B-CC4A-4300-AAE1-39D9929D0FE3}" srcOrd="0" destOrd="0" presId="urn:microsoft.com/office/officeart/2005/8/layout/orgChart1"/>
    <dgm:cxn modelId="{05560A07-424D-4122-9674-1022586ECD23}" srcId="{00BCEC71-43B3-4A4C-AB6A-A176FC9CD60C}" destId="{4E22763B-D858-46F3-AC1E-98410DAC76FB}" srcOrd="0" destOrd="0" parTransId="{0512F36F-133F-4477-9A6B-AD2F3A84AAE1}" sibTransId="{4CE8EACA-6728-468A-A1D4-70B9D9A60D12}"/>
    <dgm:cxn modelId="{8738CFFC-FD7C-4490-9F99-073806975CD5}" type="presOf" srcId="{4E22763B-D858-46F3-AC1E-98410DAC76FB}" destId="{7CCB7C57-30E6-464B-A5F6-C97F3CA5CEDC}" srcOrd="0" destOrd="0" presId="urn:microsoft.com/office/officeart/2005/8/layout/orgChart1"/>
    <dgm:cxn modelId="{906A5B1A-EDBB-4C39-9854-057959DB918D}" type="presOf" srcId="{E9CE6DF2-AABC-4329-8571-066656960010}" destId="{9F925080-3823-4CEF-AA1E-5D7670C6CF15}" srcOrd="1" destOrd="0" presId="urn:microsoft.com/office/officeart/2005/8/layout/orgChart1"/>
    <dgm:cxn modelId="{85064801-2FB6-4A8F-802D-247590552583}" type="presOf" srcId="{638DA046-6BFC-4AF1-83A3-8E74BBB04D25}" destId="{934DA855-FFA2-43C8-A64E-D4384A38E32C}" srcOrd="1" destOrd="0" presId="urn:microsoft.com/office/officeart/2005/8/layout/orgChart1"/>
    <dgm:cxn modelId="{F0D24688-F560-4DB7-B469-0809F7C25CCA}" type="presOf" srcId="{97A2B263-A609-400C-A33B-ECB56DBCB758}" destId="{9D47BA03-1C81-43D9-8FAC-4B96C0857DD2}" srcOrd="1" destOrd="0" presId="urn:microsoft.com/office/officeart/2005/8/layout/orgChart1"/>
    <dgm:cxn modelId="{03DE4930-ABD2-4EB9-973E-1941A68D2E5D}" type="presOf" srcId="{8FCA7476-2B5B-4A65-8E8F-71AEFE403CE1}" destId="{2E69F32E-AB3F-4873-94A3-C1AC36B3F30D}" srcOrd="1" destOrd="0" presId="urn:microsoft.com/office/officeart/2005/8/layout/orgChart1"/>
    <dgm:cxn modelId="{A55E8E78-C8E4-422E-92E7-C0E09913B495}" type="presOf" srcId="{11D3F41E-22E7-4761-8F1D-0B2AC0C69AA6}" destId="{C4F31B84-2BC1-47A7-9681-E965FB45D090}" srcOrd="0" destOrd="0" presId="urn:microsoft.com/office/officeart/2005/8/layout/orgChart1"/>
    <dgm:cxn modelId="{F30A73B9-B799-4A6D-BFCE-D203E7F794F1}" srcId="{A10B2EE1-7396-4877-A4A7-973507DD219A}" destId="{53FB2F9E-C33D-4DF9-BB0A-F32AD32E767C}" srcOrd="0" destOrd="0" parTransId="{AB1600FE-85D4-4B9D-B571-07CF54157000}" sibTransId="{6D99DB36-B324-490E-A62D-A7844E4199C4}"/>
    <dgm:cxn modelId="{64490C87-0CA6-4623-B797-DE7318385D05}" type="presOf" srcId="{9E1592EF-9659-48EA-9277-88C55CDE441F}" destId="{21A74153-7250-4487-AB6B-B48EA3C0CE60}" srcOrd="0" destOrd="0" presId="urn:microsoft.com/office/officeart/2005/8/layout/orgChart1"/>
    <dgm:cxn modelId="{0A8412AA-BC9B-4E51-AFBE-AD3C3861D49E}" type="presOf" srcId="{638DA046-6BFC-4AF1-83A3-8E74BBB04D25}" destId="{FB5F9E9D-31EE-43E8-A74F-E14AE8B7CF08}" srcOrd="0" destOrd="0" presId="urn:microsoft.com/office/officeart/2005/8/layout/orgChart1"/>
    <dgm:cxn modelId="{1380C22B-8BB4-44A6-ACFA-6B8D6A12E51A}" srcId="{00BCEC71-43B3-4A4C-AB6A-A176FC9CD60C}" destId="{A10B2EE1-7396-4877-A4A7-973507DD219A}" srcOrd="2" destOrd="0" parTransId="{931216B5-F78E-4259-999F-C2EA393E29BB}" sibTransId="{116351EA-4D60-4580-8033-0E765E2F2B25}"/>
    <dgm:cxn modelId="{7BEC74DC-CE9F-4967-976E-37E0D2C862DB}" type="presOf" srcId="{1EF43A2E-285E-408E-9F21-0550E904E73F}" destId="{8F0912FF-8038-43EF-AE1D-149B5ED6F7C4}" srcOrd="0" destOrd="0" presId="urn:microsoft.com/office/officeart/2005/8/layout/orgChart1"/>
    <dgm:cxn modelId="{A966DDC3-1A4F-4DF8-A5F5-699D1F0D4E28}" srcId="{E9CE6DF2-AABC-4329-8571-066656960010}" destId="{8FCA7476-2B5B-4A65-8E8F-71AEFE403CE1}" srcOrd="0" destOrd="0" parTransId="{31AA4C97-49CC-455C-875A-7954019EC70D}" sibTransId="{9E868A9C-DF91-4E5D-B438-7D4C7FE8A54A}"/>
    <dgm:cxn modelId="{D46DB48D-2FE1-4C9D-AD1E-DAC509A56EE3}" type="presOf" srcId="{97A2B263-A609-400C-A33B-ECB56DBCB758}" destId="{26E1B54B-14CB-4B64-841D-B5254D5EC07E}" srcOrd="0" destOrd="0" presId="urn:microsoft.com/office/officeart/2005/8/layout/orgChart1"/>
    <dgm:cxn modelId="{E789621E-E4F0-4C11-8CC1-AE5138E47702}" type="presOf" srcId="{4E22763B-D858-46F3-AC1E-98410DAC76FB}" destId="{47981596-6D72-484E-A4B7-767670347051}" srcOrd="1" destOrd="0" presId="urn:microsoft.com/office/officeart/2005/8/layout/orgChart1"/>
    <dgm:cxn modelId="{92231535-1DE7-4529-9A63-EC9A82356A98}" type="presOf" srcId="{3FACF93E-6630-4088-ADFA-6677ED0A2594}" destId="{D74C412F-9A64-4500-BD2C-5903D91812F0}" srcOrd="0" destOrd="0" presId="urn:microsoft.com/office/officeart/2005/8/layout/orgChart1"/>
    <dgm:cxn modelId="{8D7D1640-9A0A-44EB-BF3A-1CF1ACFE7D86}" srcId="{41259840-3E17-4613-A79D-2BC4C172F9C1}" destId="{ACF83D5F-0E9C-49F6-A972-7127784A489D}" srcOrd="0" destOrd="0" parTransId="{9886D254-DA19-4FA5-AFB3-6F881F301578}" sibTransId="{3472BBE2-1169-4D89-94D7-8401F236E139}"/>
    <dgm:cxn modelId="{465E8EAF-737F-4A57-A461-B1CE772C918B}" type="presOf" srcId="{ACF83D5F-0E9C-49F6-A972-7127784A489D}" destId="{E7A5E60F-6C2F-407D-8A2B-B94198F25126}" srcOrd="1" destOrd="0" presId="urn:microsoft.com/office/officeart/2005/8/layout/orgChart1"/>
    <dgm:cxn modelId="{3CCB9A2B-72E5-4B70-96E1-39353A07D8C8}" type="presOf" srcId="{9886D254-DA19-4FA5-AFB3-6F881F301578}" destId="{2BB4F503-784E-40E8-A602-E98A1D1A1F14}" srcOrd="0" destOrd="0" presId="urn:microsoft.com/office/officeart/2005/8/layout/orgChart1"/>
    <dgm:cxn modelId="{CC612155-A9DE-47C7-AD2A-052B8951ED04}" srcId="{4E22763B-D858-46F3-AC1E-98410DAC76FB}" destId="{638DA046-6BFC-4AF1-83A3-8E74BBB04D25}" srcOrd="1" destOrd="0" parTransId="{C20B77B1-B7A3-4DFF-9698-34D93E7AA469}" sibTransId="{56C81190-336C-48AA-81C6-054F6758EF4C}"/>
    <dgm:cxn modelId="{F6286273-0DEA-4B68-AF08-3226C9335EFA}" type="presOf" srcId="{7B653719-41DA-44C7-9987-F3E4812FD3A1}" destId="{7CE4C227-CCB4-49F7-94A5-E0E64E4B1623}" srcOrd="0" destOrd="0" presId="urn:microsoft.com/office/officeart/2005/8/layout/orgChart1"/>
    <dgm:cxn modelId="{96E47AAA-7D48-41CF-9640-2FED6DCAE05B}" type="presOf" srcId="{8FCA7476-2B5B-4A65-8E8F-71AEFE403CE1}" destId="{CF011977-384B-4835-9E33-3DA525B2B7CE}" srcOrd="0" destOrd="0" presId="urn:microsoft.com/office/officeart/2005/8/layout/orgChart1"/>
    <dgm:cxn modelId="{805147AC-2EB1-44E8-A8E4-2E0BB2F077E8}" srcId="{638DA046-6BFC-4AF1-83A3-8E74BBB04D25}" destId="{9E1592EF-9659-48EA-9277-88C55CDE441F}" srcOrd="0" destOrd="0" parTransId="{52202400-F848-4382-80CA-19B71D2463E8}" sibTransId="{62AB05E7-C4CB-49E1-A5C3-0C879C2FC18F}"/>
    <dgm:cxn modelId="{DA08B126-5983-4045-9A2A-F2B7B0656BD5}" type="presOf" srcId="{9E1592EF-9659-48EA-9277-88C55CDE441F}" destId="{7F56890B-7A6C-4543-BFF1-6DD66E278511}" srcOrd="1" destOrd="0" presId="urn:microsoft.com/office/officeart/2005/8/layout/orgChart1"/>
    <dgm:cxn modelId="{9F79A811-F998-44CB-8A4F-D327137B58D9}" type="presOf" srcId="{41259840-3E17-4613-A79D-2BC4C172F9C1}" destId="{6CA54133-CF2A-4D47-87E1-A426E18E1C6D}" srcOrd="1" destOrd="0" presId="urn:microsoft.com/office/officeart/2005/8/layout/orgChart1"/>
    <dgm:cxn modelId="{5D9C67F9-C1C1-47EC-A0D6-9F674714E4D8}" type="presOf" srcId="{ACF83D5F-0E9C-49F6-A972-7127784A489D}" destId="{899568C2-E224-4506-B31E-4A3D6343C349}" srcOrd="0" destOrd="0" presId="urn:microsoft.com/office/officeart/2005/8/layout/orgChart1"/>
    <dgm:cxn modelId="{98CB17F9-A6C2-4E7C-B196-9B9E8C4CF5EE}" type="presOf" srcId="{E9CE6DF2-AABC-4329-8571-066656960010}" destId="{A1A1603E-6299-4FE1-848B-29672C3CA119}" srcOrd="0" destOrd="0" presId="urn:microsoft.com/office/officeart/2005/8/layout/orgChart1"/>
    <dgm:cxn modelId="{875CB03B-5C79-4DC5-9926-7EE6DEB4C1EE}" type="presOf" srcId="{31AA4C97-49CC-455C-875A-7954019EC70D}" destId="{756F7376-93C8-4FBA-B8A2-A9E63E4F7DEC}" srcOrd="0" destOrd="0" presId="urn:microsoft.com/office/officeart/2005/8/layout/orgChart1"/>
    <dgm:cxn modelId="{68A9AC2B-F468-43C0-B8D5-9FC3F72E4D57}" srcId="{A10B2EE1-7396-4877-A4A7-973507DD219A}" destId="{E9CE6DF2-AABC-4329-8571-066656960010}" srcOrd="1" destOrd="0" parTransId="{3FACF93E-6630-4088-ADFA-6677ED0A2594}" sibTransId="{CEDC077B-25E8-4AF3-A875-DB9C467FE14A}"/>
    <dgm:cxn modelId="{2D616DA6-04B8-47D1-8B2A-3353AFF432EA}" type="presOf" srcId="{A10B2EE1-7396-4877-A4A7-973507DD219A}" destId="{5153D571-CA00-4FAF-9E5B-42A4369D98A2}" srcOrd="1" destOrd="0" presId="urn:microsoft.com/office/officeart/2005/8/layout/orgChart1"/>
    <dgm:cxn modelId="{7DF4ED89-1C4F-429F-B8EC-8A823FFC8729}" srcId="{4E22763B-D858-46F3-AC1E-98410DAC76FB}" destId="{11D3F41E-22E7-4761-8F1D-0B2AC0C69AA6}" srcOrd="0" destOrd="0" parTransId="{AA7FAF28-E7E0-46C6-9626-FA41D0ED70DE}" sibTransId="{9F8A1332-B8FD-4DE4-8D10-322D965B518F}"/>
    <dgm:cxn modelId="{855979E2-EF03-4FCE-8A4C-4F0B8D9DFD62}" type="presOf" srcId="{AA7FAF28-E7E0-46C6-9626-FA41D0ED70DE}" destId="{0E4E77FA-5688-42FE-ABFB-5567AD1CFC39}" srcOrd="0" destOrd="0" presId="urn:microsoft.com/office/officeart/2005/8/layout/orgChart1"/>
    <dgm:cxn modelId="{81F435C5-D7AB-434B-BA04-52333D93F3F8}" srcId="{00BCEC71-43B3-4A4C-AB6A-A176FC9CD60C}" destId="{1EF43A2E-285E-408E-9F21-0550E904E73F}" srcOrd="1" destOrd="0" parTransId="{EFF01BBE-6D06-4A50-9E19-FB448CE3E7C7}" sibTransId="{0A82597F-D34C-4401-A292-D7945BBD41D3}"/>
    <dgm:cxn modelId="{91622515-16EE-48ED-818D-3181A9298E8E}" srcId="{A10B2EE1-7396-4877-A4A7-973507DD219A}" destId="{97A2B263-A609-400C-A33B-ECB56DBCB758}" srcOrd="2" destOrd="0" parTransId="{7B653719-41DA-44C7-9987-F3E4812FD3A1}" sibTransId="{34360921-D64C-4971-8348-075187D030D3}"/>
    <dgm:cxn modelId="{2E15722E-E422-4C38-BE5F-D99BBB532B54}" type="presOf" srcId="{11D3F41E-22E7-4761-8F1D-0B2AC0C69AA6}" destId="{66242D9E-B5DD-4458-AF86-9467801125A9}" srcOrd="1" destOrd="0" presId="urn:microsoft.com/office/officeart/2005/8/layout/orgChart1"/>
    <dgm:cxn modelId="{7D0E05CD-B21C-4E04-9112-EADFD3D1934B}" type="presOf" srcId="{41259840-3E17-4613-A79D-2BC4C172F9C1}" destId="{D21836FA-605C-4331-BC1B-C61BBCD098EB}" srcOrd="0" destOrd="0" presId="urn:microsoft.com/office/officeart/2005/8/layout/orgChart1"/>
    <dgm:cxn modelId="{D3C0B6CA-6D98-4862-B7B3-CA3C8B368AE5}" type="presOf" srcId="{53FB2F9E-C33D-4DF9-BB0A-F32AD32E767C}" destId="{196FA4D2-E8E8-41A9-9E4D-62C529B2365B}" srcOrd="0" destOrd="0" presId="urn:microsoft.com/office/officeart/2005/8/layout/orgChart1"/>
    <dgm:cxn modelId="{A32D4F68-DB3D-452D-817B-3FD1B957A186}" type="presOf" srcId="{00BCEC71-43B3-4A4C-AB6A-A176FC9CD60C}" destId="{FB13E52E-D291-469B-AB83-C2BE8FE80635}" srcOrd="0" destOrd="0" presId="urn:microsoft.com/office/officeart/2005/8/layout/orgChart1"/>
    <dgm:cxn modelId="{F134207A-8549-45FB-9788-9AC7B38A2138}" type="presOf" srcId="{A10B2EE1-7396-4877-A4A7-973507DD219A}" destId="{53063FB6-3579-4AEB-818D-A5FE13BF5CF4}" srcOrd="0" destOrd="0" presId="urn:microsoft.com/office/officeart/2005/8/layout/orgChart1"/>
    <dgm:cxn modelId="{7718FBF0-7BBB-43FB-9E5B-0BA35FB5E6C5}" srcId="{4E22763B-D858-46F3-AC1E-98410DAC76FB}" destId="{41259840-3E17-4613-A79D-2BC4C172F9C1}" srcOrd="2" destOrd="0" parTransId="{03D98809-1106-475E-93B1-6A8D3FA9F502}" sibTransId="{C68F17DD-0796-4127-8B31-284703D68314}"/>
    <dgm:cxn modelId="{33287FB1-4B2E-4754-86A5-F6A3F40A5357}" type="presOf" srcId="{C20B77B1-B7A3-4DFF-9698-34D93E7AA469}" destId="{9AE1F6BE-0A5D-4FC6-8B75-BA594D895CAA}" srcOrd="0" destOrd="0" presId="urn:microsoft.com/office/officeart/2005/8/layout/orgChart1"/>
    <dgm:cxn modelId="{5E5AF1DB-520D-477F-92F4-9708B158E308}" type="presOf" srcId="{1EF43A2E-285E-408E-9F21-0550E904E73F}" destId="{E14793A7-06E8-4F6D-91E1-D77533EA0EDB}" srcOrd="1" destOrd="0" presId="urn:microsoft.com/office/officeart/2005/8/layout/orgChart1"/>
    <dgm:cxn modelId="{E1D5D512-71EB-41FD-9396-21CF003B7F46}" type="presOf" srcId="{53FB2F9E-C33D-4DF9-BB0A-F32AD32E767C}" destId="{72CC9D42-4122-42B1-9D34-440BD7881179}" srcOrd="1" destOrd="0" presId="urn:microsoft.com/office/officeart/2005/8/layout/orgChart1"/>
    <dgm:cxn modelId="{ABA7A6E5-3BCE-4ABC-8D4D-ADB1BC171ADA}" type="presOf" srcId="{AB1600FE-85D4-4B9D-B571-07CF54157000}" destId="{CC7C5B60-2193-45AF-8CD8-A409ED8EDBD2}" srcOrd="0" destOrd="0" presId="urn:microsoft.com/office/officeart/2005/8/layout/orgChart1"/>
    <dgm:cxn modelId="{07811803-26BB-472B-A825-CF37F6F94ED8}" type="presParOf" srcId="{FB13E52E-D291-469B-AB83-C2BE8FE80635}" destId="{59FB31C4-C3B3-4BE2-A83E-DCE772651691}" srcOrd="0" destOrd="0" presId="urn:microsoft.com/office/officeart/2005/8/layout/orgChart1"/>
    <dgm:cxn modelId="{1E73861F-0337-4EF9-8BF2-CD9504443201}" type="presParOf" srcId="{59FB31C4-C3B3-4BE2-A83E-DCE772651691}" destId="{EEEFFCF6-9C45-468D-A843-1069B6B413C6}" srcOrd="0" destOrd="0" presId="urn:microsoft.com/office/officeart/2005/8/layout/orgChart1"/>
    <dgm:cxn modelId="{A114674A-8C18-46F8-8CAF-35FEEA497FE7}" type="presParOf" srcId="{EEEFFCF6-9C45-468D-A843-1069B6B413C6}" destId="{7CCB7C57-30E6-464B-A5F6-C97F3CA5CEDC}" srcOrd="0" destOrd="0" presId="urn:microsoft.com/office/officeart/2005/8/layout/orgChart1"/>
    <dgm:cxn modelId="{2A13BA2E-F64B-4C64-8960-DA0E84A3D909}" type="presParOf" srcId="{EEEFFCF6-9C45-468D-A843-1069B6B413C6}" destId="{47981596-6D72-484E-A4B7-767670347051}" srcOrd="1" destOrd="0" presId="urn:microsoft.com/office/officeart/2005/8/layout/orgChart1"/>
    <dgm:cxn modelId="{073B4C69-EE29-42C2-935C-AA756A22E5BD}" type="presParOf" srcId="{59FB31C4-C3B3-4BE2-A83E-DCE772651691}" destId="{C067728A-7FF6-4865-B9E8-D69E7380839A}" srcOrd="1" destOrd="0" presId="urn:microsoft.com/office/officeart/2005/8/layout/orgChart1"/>
    <dgm:cxn modelId="{35329926-819E-4DE5-8A36-91A4279BB7CA}" type="presParOf" srcId="{C067728A-7FF6-4865-B9E8-D69E7380839A}" destId="{0E4E77FA-5688-42FE-ABFB-5567AD1CFC39}" srcOrd="0" destOrd="0" presId="urn:microsoft.com/office/officeart/2005/8/layout/orgChart1"/>
    <dgm:cxn modelId="{D4E79165-91BD-41CF-8194-7F6B0CB2FC4F}" type="presParOf" srcId="{C067728A-7FF6-4865-B9E8-D69E7380839A}" destId="{674C1617-9432-487F-A7C7-639A30063A38}" srcOrd="1" destOrd="0" presId="urn:microsoft.com/office/officeart/2005/8/layout/orgChart1"/>
    <dgm:cxn modelId="{0138EF4D-6564-4F19-B3B9-94A4BEA33F79}" type="presParOf" srcId="{674C1617-9432-487F-A7C7-639A30063A38}" destId="{FCF05B08-AABB-4C6C-A42B-36E2BE3FFD8B}" srcOrd="0" destOrd="0" presId="urn:microsoft.com/office/officeart/2005/8/layout/orgChart1"/>
    <dgm:cxn modelId="{EECB3713-FD51-44A5-94F2-D14C240E7895}" type="presParOf" srcId="{FCF05B08-AABB-4C6C-A42B-36E2BE3FFD8B}" destId="{C4F31B84-2BC1-47A7-9681-E965FB45D090}" srcOrd="0" destOrd="0" presId="urn:microsoft.com/office/officeart/2005/8/layout/orgChart1"/>
    <dgm:cxn modelId="{22EF6E50-6EB3-4877-8FCD-0B99FEF5AEE4}" type="presParOf" srcId="{FCF05B08-AABB-4C6C-A42B-36E2BE3FFD8B}" destId="{66242D9E-B5DD-4458-AF86-9467801125A9}" srcOrd="1" destOrd="0" presId="urn:microsoft.com/office/officeart/2005/8/layout/orgChart1"/>
    <dgm:cxn modelId="{1FD9586D-B988-42F1-B705-143E54D5022F}" type="presParOf" srcId="{674C1617-9432-487F-A7C7-639A30063A38}" destId="{11827AE3-74B9-4877-B6D7-EDECD55F16D2}" srcOrd="1" destOrd="0" presId="urn:microsoft.com/office/officeart/2005/8/layout/orgChart1"/>
    <dgm:cxn modelId="{59A4120B-DFB9-4271-A96E-EB518CBCFE8D}" type="presParOf" srcId="{674C1617-9432-487F-A7C7-639A30063A38}" destId="{8BBD04F9-9AEE-430C-ACDE-8D4DC1506C97}" srcOrd="2" destOrd="0" presId="urn:microsoft.com/office/officeart/2005/8/layout/orgChart1"/>
    <dgm:cxn modelId="{A3534A1E-A79C-4DC4-BC49-39889DF49564}" type="presParOf" srcId="{C067728A-7FF6-4865-B9E8-D69E7380839A}" destId="{9AE1F6BE-0A5D-4FC6-8B75-BA594D895CAA}" srcOrd="2" destOrd="0" presId="urn:microsoft.com/office/officeart/2005/8/layout/orgChart1"/>
    <dgm:cxn modelId="{9076B94D-1CDA-42F9-BCBC-33ECA8A8D2C0}" type="presParOf" srcId="{C067728A-7FF6-4865-B9E8-D69E7380839A}" destId="{54358172-831F-4DFC-A7FD-08E35626FD1A}" srcOrd="3" destOrd="0" presId="urn:microsoft.com/office/officeart/2005/8/layout/orgChart1"/>
    <dgm:cxn modelId="{5EE24E66-7089-4641-BD27-6EBA7CB77A7F}" type="presParOf" srcId="{54358172-831F-4DFC-A7FD-08E35626FD1A}" destId="{1A60F5EB-D14F-49BB-90FB-CD434E1CA442}" srcOrd="0" destOrd="0" presId="urn:microsoft.com/office/officeart/2005/8/layout/orgChart1"/>
    <dgm:cxn modelId="{781311F3-BD6B-4AB8-82FE-AA27720C55C2}" type="presParOf" srcId="{1A60F5EB-D14F-49BB-90FB-CD434E1CA442}" destId="{FB5F9E9D-31EE-43E8-A74F-E14AE8B7CF08}" srcOrd="0" destOrd="0" presId="urn:microsoft.com/office/officeart/2005/8/layout/orgChart1"/>
    <dgm:cxn modelId="{B58E9BCE-E99E-4ABF-9186-20EFB81717D7}" type="presParOf" srcId="{1A60F5EB-D14F-49BB-90FB-CD434E1CA442}" destId="{934DA855-FFA2-43C8-A64E-D4384A38E32C}" srcOrd="1" destOrd="0" presId="urn:microsoft.com/office/officeart/2005/8/layout/orgChart1"/>
    <dgm:cxn modelId="{B469B853-34C7-4F15-9D09-8A48CD9DA373}" type="presParOf" srcId="{54358172-831F-4DFC-A7FD-08E35626FD1A}" destId="{987826BF-F0C1-42D7-A58D-967709FBECD1}" srcOrd="1" destOrd="0" presId="urn:microsoft.com/office/officeart/2005/8/layout/orgChart1"/>
    <dgm:cxn modelId="{1FE86E26-3BAF-4346-B886-C0F9EB44245E}" type="presParOf" srcId="{987826BF-F0C1-42D7-A58D-967709FBECD1}" destId="{DFDE898B-CC4A-4300-AAE1-39D9929D0FE3}" srcOrd="0" destOrd="0" presId="urn:microsoft.com/office/officeart/2005/8/layout/orgChart1"/>
    <dgm:cxn modelId="{D747E83D-B6AB-4726-9034-5BF8987A99F2}" type="presParOf" srcId="{987826BF-F0C1-42D7-A58D-967709FBECD1}" destId="{F110B8F7-EA79-48AA-8E44-8FAC31E85D91}" srcOrd="1" destOrd="0" presId="urn:microsoft.com/office/officeart/2005/8/layout/orgChart1"/>
    <dgm:cxn modelId="{0A046791-ACF8-4DA1-B7B6-9D835F8A6891}" type="presParOf" srcId="{F110B8F7-EA79-48AA-8E44-8FAC31E85D91}" destId="{8759FE71-0F9B-4143-9414-D4B31DD25C05}" srcOrd="0" destOrd="0" presId="urn:microsoft.com/office/officeart/2005/8/layout/orgChart1"/>
    <dgm:cxn modelId="{BDF5C243-7034-4C74-BDAB-873066D72587}" type="presParOf" srcId="{8759FE71-0F9B-4143-9414-D4B31DD25C05}" destId="{21A74153-7250-4487-AB6B-B48EA3C0CE60}" srcOrd="0" destOrd="0" presId="urn:microsoft.com/office/officeart/2005/8/layout/orgChart1"/>
    <dgm:cxn modelId="{A14E5DB6-D955-4055-B613-B3C7E75793FB}" type="presParOf" srcId="{8759FE71-0F9B-4143-9414-D4B31DD25C05}" destId="{7F56890B-7A6C-4543-BFF1-6DD66E278511}" srcOrd="1" destOrd="0" presId="urn:microsoft.com/office/officeart/2005/8/layout/orgChart1"/>
    <dgm:cxn modelId="{DCBD65EF-F7A1-43CC-B33B-9EFEA9F3E23A}" type="presParOf" srcId="{F110B8F7-EA79-48AA-8E44-8FAC31E85D91}" destId="{E678766A-4E09-4394-BD46-D68B98A2834B}" srcOrd="1" destOrd="0" presId="urn:microsoft.com/office/officeart/2005/8/layout/orgChart1"/>
    <dgm:cxn modelId="{6F93D89C-95D9-4831-ACF3-24FC7810472C}" type="presParOf" srcId="{F110B8F7-EA79-48AA-8E44-8FAC31E85D91}" destId="{76BB21E9-10F7-40D1-B502-C43C7517B31F}" srcOrd="2" destOrd="0" presId="urn:microsoft.com/office/officeart/2005/8/layout/orgChart1"/>
    <dgm:cxn modelId="{1491CC6F-305F-4180-8A96-A833D1970E9B}" type="presParOf" srcId="{54358172-831F-4DFC-A7FD-08E35626FD1A}" destId="{13114882-C42F-4657-AA3E-90B9D279D37E}" srcOrd="2" destOrd="0" presId="urn:microsoft.com/office/officeart/2005/8/layout/orgChart1"/>
    <dgm:cxn modelId="{A3659155-A798-43BD-969C-9E22AADA8C25}" type="presParOf" srcId="{C067728A-7FF6-4865-B9E8-D69E7380839A}" destId="{897DC1DD-8615-4655-8716-BD57F047FBB4}" srcOrd="4" destOrd="0" presId="urn:microsoft.com/office/officeart/2005/8/layout/orgChart1"/>
    <dgm:cxn modelId="{0B686CB2-8CF8-4B24-99D0-1BA752DFE223}" type="presParOf" srcId="{C067728A-7FF6-4865-B9E8-D69E7380839A}" destId="{E498E14F-7D29-4E7E-934C-87A92CFFEC34}" srcOrd="5" destOrd="0" presId="urn:microsoft.com/office/officeart/2005/8/layout/orgChart1"/>
    <dgm:cxn modelId="{AE1CC57D-78B1-4B55-A3A3-8F76FA93935E}" type="presParOf" srcId="{E498E14F-7D29-4E7E-934C-87A92CFFEC34}" destId="{6DAD7886-E440-4802-99EA-C375C5E2A953}" srcOrd="0" destOrd="0" presId="urn:microsoft.com/office/officeart/2005/8/layout/orgChart1"/>
    <dgm:cxn modelId="{30913CF1-16CA-4243-AF72-98F85F208B57}" type="presParOf" srcId="{6DAD7886-E440-4802-99EA-C375C5E2A953}" destId="{D21836FA-605C-4331-BC1B-C61BBCD098EB}" srcOrd="0" destOrd="0" presId="urn:microsoft.com/office/officeart/2005/8/layout/orgChart1"/>
    <dgm:cxn modelId="{E73E2FAD-7859-4C20-9A77-20D5199015F6}" type="presParOf" srcId="{6DAD7886-E440-4802-99EA-C375C5E2A953}" destId="{6CA54133-CF2A-4D47-87E1-A426E18E1C6D}" srcOrd="1" destOrd="0" presId="urn:microsoft.com/office/officeart/2005/8/layout/orgChart1"/>
    <dgm:cxn modelId="{511083F0-5752-4124-8106-FC6755922CA7}" type="presParOf" srcId="{E498E14F-7D29-4E7E-934C-87A92CFFEC34}" destId="{CA15A19E-F5AF-413A-8C16-B721DA232ABD}" srcOrd="1" destOrd="0" presId="urn:microsoft.com/office/officeart/2005/8/layout/orgChart1"/>
    <dgm:cxn modelId="{4B8BA02F-EB55-4037-9C36-C80FBBF21807}" type="presParOf" srcId="{CA15A19E-F5AF-413A-8C16-B721DA232ABD}" destId="{2BB4F503-784E-40E8-A602-E98A1D1A1F14}" srcOrd="0" destOrd="0" presId="urn:microsoft.com/office/officeart/2005/8/layout/orgChart1"/>
    <dgm:cxn modelId="{9C8FCE25-6B38-409F-A2F3-82E0B2658FDB}" type="presParOf" srcId="{CA15A19E-F5AF-413A-8C16-B721DA232ABD}" destId="{C7F9A195-3ECB-4C58-B257-949C74B069B7}" srcOrd="1" destOrd="0" presId="urn:microsoft.com/office/officeart/2005/8/layout/orgChart1"/>
    <dgm:cxn modelId="{CDB09201-E51C-42CD-8D0F-91A83903F531}" type="presParOf" srcId="{C7F9A195-3ECB-4C58-B257-949C74B069B7}" destId="{93A50112-858B-4791-8614-53D6B03040C6}" srcOrd="0" destOrd="0" presId="urn:microsoft.com/office/officeart/2005/8/layout/orgChart1"/>
    <dgm:cxn modelId="{BB37C82C-38E4-4EF1-9B07-B60878199DC7}" type="presParOf" srcId="{93A50112-858B-4791-8614-53D6B03040C6}" destId="{899568C2-E224-4506-B31E-4A3D6343C349}" srcOrd="0" destOrd="0" presId="urn:microsoft.com/office/officeart/2005/8/layout/orgChart1"/>
    <dgm:cxn modelId="{17E35F67-F726-44FF-96E2-8D27946780F6}" type="presParOf" srcId="{93A50112-858B-4791-8614-53D6B03040C6}" destId="{E7A5E60F-6C2F-407D-8A2B-B94198F25126}" srcOrd="1" destOrd="0" presId="urn:microsoft.com/office/officeart/2005/8/layout/orgChart1"/>
    <dgm:cxn modelId="{482A150A-8399-4D62-BDB3-9705F623E6BE}" type="presParOf" srcId="{C7F9A195-3ECB-4C58-B257-949C74B069B7}" destId="{0D52B29B-353F-44DE-84E9-51B92C61E9F4}" srcOrd="1" destOrd="0" presId="urn:microsoft.com/office/officeart/2005/8/layout/orgChart1"/>
    <dgm:cxn modelId="{42B9D102-8634-490B-8C49-87799019976E}" type="presParOf" srcId="{C7F9A195-3ECB-4C58-B257-949C74B069B7}" destId="{576E82FC-3504-4723-837A-F8759266DEED}" srcOrd="2" destOrd="0" presId="urn:microsoft.com/office/officeart/2005/8/layout/orgChart1"/>
    <dgm:cxn modelId="{1381CE2D-8D15-4618-B362-FAA6CF339973}" type="presParOf" srcId="{E498E14F-7D29-4E7E-934C-87A92CFFEC34}" destId="{C1AD0C37-EE21-4788-8A5A-09B0B6AE8618}" srcOrd="2" destOrd="0" presId="urn:microsoft.com/office/officeart/2005/8/layout/orgChart1"/>
    <dgm:cxn modelId="{FECACC54-67A0-403F-AAB2-04F10E61C017}" type="presParOf" srcId="{59FB31C4-C3B3-4BE2-A83E-DCE772651691}" destId="{52274008-990B-4C37-AC48-C05C04840CE1}" srcOrd="2" destOrd="0" presId="urn:microsoft.com/office/officeart/2005/8/layout/orgChart1"/>
    <dgm:cxn modelId="{77B19958-6FEF-4BE9-99BC-059C19AE19CF}" type="presParOf" srcId="{FB13E52E-D291-469B-AB83-C2BE8FE80635}" destId="{79213FB8-7C1C-4626-891E-3D2E179E6B5E}" srcOrd="1" destOrd="0" presId="urn:microsoft.com/office/officeart/2005/8/layout/orgChart1"/>
    <dgm:cxn modelId="{5772B232-EC58-4E01-9B5A-B0806F7174D3}" type="presParOf" srcId="{79213FB8-7C1C-4626-891E-3D2E179E6B5E}" destId="{92789DA8-EF34-4586-A5C5-7AB905837418}" srcOrd="0" destOrd="0" presId="urn:microsoft.com/office/officeart/2005/8/layout/orgChart1"/>
    <dgm:cxn modelId="{B12533E0-CEC8-4505-B135-323A07E99F5F}" type="presParOf" srcId="{92789DA8-EF34-4586-A5C5-7AB905837418}" destId="{8F0912FF-8038-43EF-AE1D-149B5ED6F7C4}" srcOrd="0" destOrd="0" presId="urn:microsoft.com/office/officeart/2005/8/layout/orgChart1"/>
    <dgm:cxn modelId="{E778BD43-D5C5-4BD5-A476-DBE50D2BFCE8}" type="presParOf" srcId="{92789DA8-EF34-4586-A5C5-7AB905837418}" destId="{E14793A7-06E8-4F6D-91E1-D77533EA0EDB}" srcOrd="1" destOrd="0" presId="urn:microsoft.com/office/officeart/2005/8/layout/orgChart1"/>
    <dgm:cxn modelId="{59CAFE1E-E282-4715-86F9-2D8EF8E98EE6}" type="presParOf" srcId="{79213FB8-7C1C-4626-891E-3D2E179E6B5E}" destId="{42EF50C6-1ECC-4F82-AC97-70BA2A66A386}" srcOrd="1" destOrd="0" presId="urn:microsoft.com/office/officeart/2005/8/layout/orgChart1"/>
    <dgm:cxn modelId="{0622F3F8-1408-470F-9DE2-1024D5421A28}" type="presParOf" srcId="{79213FB8-7C1C-4626-891E-3D2E179E6B5E}" destId="{4A87E8EC-5357-4F60-9917-AAB6ABD823DD}" srcOrd="2" destOrd="0" presId="urn:microsoft.com/office/officeart/2005/8/layout/orgChart1"/>
    <dgm:cxn modelId="{F3525BB7-E967-477A-9878-8131DE051FB3}" type="presParOf" srcId="{FB13E52E-D291-469B-AB83-C2BE8FE80635}" destId="{86153916-9A0F-4510-BA2B-35D6FB8BCCB0}" srcOrd="2" destOrd="0" presId="urn:microsoft.com/office/officeart/2005/8/layout/orgChart1"/>
    <dgm:cxn modelId="{0AB60E83-D17E-4F9F-85FE-0E057C3A28ED}" type="presParOf" srcId="{86153916-9A0F-4510-BA2B-35D6FB8BCCB0}" destId="{DEFB1039-6C83-4A14-883E-7842F587460F}" srcOrd="0" destOrd="0" presId="urn:microsoft.com/office/officeart/2005/8/layout/orgChart1"/>
    <dgm:cxn modelId="{641816E3-0699-4E65-B10F-D4430482416C}" type="presParOf" srcId="{DEFB1039-6C83-4A14-883E-7842F587460F}" destId="{53063FB6-3579-4AEB-818D-A5FE13BF5CF4}" srcOrd="0" destOrd="0" presId="urn:microsoft.com/office/officeart/2005/8/layout/orgChart1"/>
    <dgm:cxn modelId="{36191DE6-96CA-401B-A7E8-A3505AA1CE05}" type="presParOf" srcId="{DEFB1039-6C83-4A14-883E-7842F587460F}" destId="{5153D571-CA00-4FAF-9E5B-42A4369D98A2}" srcOrd="1" destOrd="0" presId="urn:microsoft.com/office/officeart/2005/8/layout/orgChart1"/>
    <dgm:cxn modelId="{A40D5333-EA78-44F5-B2B1-5EC4F1F4E0CC}" type="presParOf" srcId="{86153916-9A0F-4510-BA2B-35D6FB8BCCB0}" destId="{AA5F1C75-A27C-44FF-9715-934E4EEAEB04}" srcOrd="1" destOrd="0" presId="urn:microsoft.com/office/officeart/2005/8/layout/orgChart1"/>
    <dgm:cxn modelId="{797CA0EB-0D8A-472D-9007-A5B38E416803}" type="presParOf" srcId="{AA5F1C75-A27C-44FF-9715-934E4EEAEB04}" destId="{CC7C5B60-2193-45AF-8CD8-A409ED8EDBD2}" srcOrd="0" destOrd="0" presId="urn:microsoft.com/office/officeart/2005/8/layout/orgChart1"/>
    <dgm:cxn modelId="{2BDE33B5-E40D-40C6-89BA-8340088597BD}" type="presParOf" srcId="{AA5F1C75-A27C-44FF-9715-934E4EEAEB04}" destId="{F83B22D5-53E9-46E1-88F4-93F3B3E6D867}" srcOrd="1" destOrd="0" presId="urn:microsoft.com/office/officeart/2005/8/layout/orgChart1"/>
    <dgm:cxn modelId="{7ACD0901-66A0-4FDB-AB8A-7E3FCAD039F4}" type="presParOf" srcId="{F83B22D5-53E9-46E1-88F4-93F3B3E6D867}" destId="{14EA9439-3167-4176-9B74-2057A7F4C0A8}" srcOrd="0" destOrd="0" presId="urn:microsoft.com/office/officeart/2005/8/layout/orgChart1"/>
    <dgm:cxn modelId="{C9D823F5-F942-4AB2-B56B-D2C49C02AF64}" type="presParOf" srcId="{14EA9439-3167-4176-9B74-2057A7F4C0A8}" destId="{196FA4D2-E8E8-41A9-9E4D-62C529B2365B}" srcOrd="0" destOrd="0" presId="urn:microsoft.com/office/officeart/2005/8/layout/orgChart1"/>
    <dgm:cxn modelId="{80DE6CC7-F121-457D-9239-C32B897DD3CF}" type="presParOf" srcId="{14EA9439-3167-4176-9B74-2057A7F4C0A8}" destId="{72CC9D42-4122-42B1-9D34-440BD7881179}" srcOrd="1" destOrd="0" presId="urn:microsoft.com/office/officeart/2005/8/layout/orgChart1"/>
    <dgm:cxn modelId="{CF4F5251-6E32-446B-A656-236F4E4EE4A1}" type="presParOf" srcId="{F83B22D5-53E9-46E1-88F4-93F3B3E6D867}" destId="{3B9AE96B-9FF1-4F1F-BF4D-8AF27DC45E39}" srcOrd="1" destOrd="0" presId="urn:microsoft.com/office/officeart/2005/8/layout/orgChart1"/>
    <dgm:cxn modelId="{40489F1B-193C-4C8C-AEDC-FEC4E8EBED2A}" type="presParOf" srcId="{F83B22D5-53E9-46E1-88F4-93F3B3E6D867}" destId="{2E018A32-2E07-4582-BF81-D5A10BB55183}" srcOrd="2" destOrd="0" presId="urn:microsoft.com/office/officeart/2005/8/layout/orgChart1"/>
    <dgm:cxn modelId="{F58F3BF2-01B5-4ABF-8915-FC9E07F6103A}" type="presParOf" srcId="{AA5F1C75-A27C-44FF-9715-934E4EEAEB04}" destId="{D74C412F-9A64-4500-BD2C-5903D91812F0}" srcOrd="2" destOrd="0" presId="urn:microsoft.com/office/officeart/2005/8/layout/orgChart1"/>
    <dgm:cxn modelId="{1654095B-964D-4DD5-95B9-1D167E263683}" type="presParOf" srcId="{AA5F1C75-A27C-44FF-9715-934E4EEAEB04}" destId="{BDAC3C37-3531-45C1-B03E-5327D93462C3}" srcOrd="3" destOrd="0" presId="urn:microsoft.com/office/officeart/2005/8/layout/orgChart1"/>
    <dgm:cxn modelId="{C7F82274-A322-4919-B15E-8AEA9F424165}" type="presParOf" srcId="{BDAC3C37-3531-45C1-B03E-5327D93462C3}" destId="{849DD2F0-297C-4AF7-81D2-6CA9BD0711D9}" srcOrd="0" destOrd="0" presId="urn:microsoft.com/office/officeart/2005/8/layout/orgChart1"/>
    <dgm:cxn modelId="{09A8FA1A-ACE1-4030-BE1E-6C4827D44E8C}" type="presParOf" srcId="{849DD2F0-297C-4AF7-81D2-6CA9BD0711D9}" destId="{A1A1603E-6299-4FE1-848B-29672C3CA119}" srcOrd="0" destOrd="0" presId="urn:microsoft.com/office/officeart/2005/8/layout/orgChart1"/>
    <dgm:cxn modelId="{C784892B-0017-487B-9A9A-B491BBD731EA}" type="presParOf" srcId="{849DD2F0-297C-4AF7-81D2-6CA9BD0711D9}" destId="{9F925080-3823-4CEF-AA1E-5D7670C6CF15}" srcOrd="1" destOrd="0" presId="urn:microsoft.com/office/officeart/2005/8/layout/orgChart1"/>
    <dgm:cxn modelId="{C41298AA-7BF5-4246-8E82-F343DAD75F1C}" type="presParOf" srcId="{BDAC3C37-3531-45C1-B03E-5327D93462C3}" destId="{3A3F23E9-B321-4681-89D0-9D2A1E0F25F1}" srcOrd="1" destOrd="0" presId="urn:microsoft.com/office/officeart/2005/8/layout/orgChart1"/>
    <dgm:cxn modelId="{D81373A2-B6EF-40F4-8ED1-A423AFFB4E2D}" type="presParOf" srcId="{3A3F23E9-B321-4681-89D0-9D2A1E0F25F1}" destId="{756F7376-93C8-4FBA-B8A2-A9E63E4F7DEC}" srcOrd="0" destOrd="0" presId="urn:microsoft.com/office/officeart/2005/8/layout/orgChart1"/>
    <dgm:cxn modelId="{CD8D9B9E-ED63-40EE-826A-E1E505318A20}" type="presParOf" srcId="{3A3F23E9-B321-4681-89D0-9D2A1E0F25F1}" destId="{52D9EA2C-9B6C-4578-9A06-42744E58BB0A}" srcOrd="1" destOrd="0" presId="urn:microsoft.com/office/officeart/2005/8/layout/orgChart1"/>
    <dgm:cxn modelId="{4F31827A-C4E3-4F89-B5AD-05E1DEAD1042}" type="presParOf" srcId="{52D9EA2C-9B6C-4578-9A06-42744E58BB0A}" destId="{2C1E61E4-8EE7-4248-BF46-DDB57A94A032}" srcOrd="0" destOrd="0" presId="urn:microsoft.com/office/officeart/2005/8/layout/orgChart1"/>
    <dgm:cxn modelId="{FF7E8DD5-3183-4C6C-A2D2-B54215BCDD83}" type="presParOf" srcId="{2C1E61E4-8EE7-4248-BF46-DDB57A94A032}" destId="{CF011977-384B-4835-9E33-3DA525B2B7CE}" srcOrd="0" destOrd="0" presId="urn:microsoft.com/office/officeart/2005/8/layout/orgChart1"/>
    <dgm:cxn modelId="{F7E155AD-B8E1-4746-A4F9-70950C7208C7}" type="presParOf" srcId="{2C1E61E4-8EE7-4248-BF46-DDB57A94A032}" destId="{2E69F32E-AB3F-4873-94A3-C1AC36B3F30D}" srcOrd="1" destOrd="0" presId="urn:microsoft.com/office/officeart/2005/8/layout/orgChart1"/>
    <dgm:cxn modelId="{2DC5764D-DCFA-4A7B-85C2-87AE160322F1}" type="presParOf" srcId="{52D9EA2C-9B6C-4578-9A06-42744E58BB0A}" destId="{11EC347C-9FD5-48C1-AAD2-6487EC494636}" srcOrd="1" destOrd="0" presId="urn:microsoft.com/office/officeart/2005/8/layout/orgChart1"/>
    <dgm:cxn modelId="{A72109D3-EB24-4DCC-A168-D16E2384A06B}" type="presParOf" srcId="{52D9EA2C-9B6C-4578-9A06-42744E58BB0A}" destId="{FFCB50A1-E1A4-4263-9E8F-038F4A1891FC}" srcOrd="2" destOrd="0" presId="urn:microsoft.com/office/officeart/2005/8/layout/orgChart1"/>
    <dgm:cxn modelId="{C21F9CEB-BFAD-44D9-AB10-36C073C77F93}" type="presParOf" srcId="{BDAC3C37-3531-45C1-B03E-5327D93462C3}" destId="{7F55D666-3CB5-4639-BFD4-772BF21FA694}" srcOrd="2" destOrd="0" presId="urn:microsoft.com/office/officeart/2005/8/layout/orgChart1"/>
    <dgm:cxn modelId="{74C704DB-BB8F-439B-B49E-3D27D7361AA3}" type="presParOf" srcId="{AA5F1C75-A27C-44FF-9715-934E4EEAEB04}" destId="{7CE4C227-CCB4-49F7-94A5-E0E64E4B1623}" srcOrd="4" destOrd="0" presId="urn:microsoft.com/office/officeart/2005/8/layout/orgChart1"/>
    <dgm:cxn modelId="{5310B517-11B6-412D-82CC-38280C24E4AE}" type="presParOf" srcId="{AA5F1C75-A27C-44FF-9715-934E4EEAEB04}" destId="{6FED7C00-6BB9-49D9-86D5-D3CBE641D9CC}" srcOrd="5" destOrd="0" presId="urn:microsoft.com/office/officeart/2005/8/layout/orgChart1"/>
    <dgm:cxn modelId="{E248507F-2563-480D-877F-AF0B553580C7}" type="presParOf" srcId="{6FED7C00-6BB9-49D9-86D5-D3CBE641D9CC}" destId="{E3C5FC5C-4539-4F21-9B5B-56D8513ECF68}" srcOrd="0" destOrd="0" presId="urn:microsoft.com/office/officeart/2005/8/layout/orgChart1"/>
    <dgm:cxn modelId="{C1A9C5AB-2A45-49C2-A8B3-1903BC3BA353}" type="presParOf" srcId="{E3C5FC5C-4539-4F21-9B5B-56D8513ECF68}" destId="{26E1B54B-14CB-4B64-841D-B5254D5EC07E}" srcOrd="0" destOrd="0" presId="urn:microsoft.com/office/officeart/2005/8/layout/orgChart1"/>
    <dgm:cxn modelId="{43D11520-2EDC-4C35-835A-61CC76C132ED}" type="presParOf" srcId="{E3C5FC5C-4539-4F21-9B5B-56D8513ECF68}" destId="{9D47BA03-1C81-43D9-8FAC-4B96C0857DD2}" srcOrd="1" destOrd="0" presId="urn:microsoft.com/office/officeart/2005/8/layout/orgChart1"/>
    <dgm:cxn modelId="{69D82E12-CF12-4A8C-A794-0D8D19197731}" type="presParOf" srcId="{6FED7C00-6BB9-49D9-86D5-D3CBE641D9CC}" destId="{F071CE7D-3A72-4765-A450-9DF3945D7B5E}" srcOrd="1" destOrd="0" presId="urn:microsoft.com/office/officeart/2005/8/layout/orgChart1"/>
    <dgm:cxn modelId="{A673DE2A-05E8-4608-AE45-647CC0BBBE4A}" type="presParOf" srcId="{6FED7C00-6BB9-49D9-86D5-D3CBE641D9CC}" destId="{835C0FBA-EC5D-43C3-A933-50826C09F297}" srcOrd="2" destOrd="0" presId="urn:microsoft.com/office/officeart/2005/8/layout/orgChart1"/>
    <dgm:cxn modelId="{E6A1C6B3-2DDD-4EEB-B415-0C2CE18F6A65}" type="presParOf" srcId="{86153916-9A0F-4510-BA2B-35D6FB8BCCB0}" destId="{0785B701-9065-41AC-94E0-089E861543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4C227-CCB4-49F7-94A5-E0E64E4B1623}">
      <dsp:nvSpPr>
        <dsp:cNvPr id="0" name=""/>
        <dsp:cNvSpPr/>
      </dsp:nvSpPr>
      <dsp:spPr>
        <a:xfrm>
          <a:off x="3946420" y="1601502"/>
          <a:ext cx="3379423" cy="64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907"/>
              </a:lnTo>
              <a:lnTo>
                <a:pt x="3379423" y="613907"/>
              </a:lnTo>
              <a:lnTo>
                <a:pt x="3379423" y="6413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F7376-93C8-4FBA-B8A2-A9E63E4F7DEC}">
      <dsp:nvSpPr>
        <dsp:cNvPr id="0" name=""/>
        <dsp:cNvSpPr/>
      </dsp:nvSpPr>
      <dsp:spPr>
        <a:xfrm>
          <a:off x="5536511" y="2652642"/>
          <a:ext cx="100127" cy="1123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3611"/>
              </a:lnTo>
              <a:lnTo>
                <a:pt x="100127" y="112361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C412F-9A64-4500-BD2C-5903D91812F0}">
      <dsp:nvSpPr>
        <dsp:cNvPr id="0" name=""/>
        <dsp:cNvSpPr/>
      </dsp:nvSpPr>
      <dsp:spPr>
        <a:xfrm>
          <a:off x="3946420" y="1601502"/>
          <a:ext cx="2006422" cy="641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907"/>
              </a:lnTo>
              <a:lnTo>
                <a:pt x="2006422" y="613907"/>
              </a:lnTo>
              <a:lnTo>
                <a:pt x="2006422" y="6413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7C5B60-2193-45AF-8CD8-A409ED8EDBD2}">
      <dsp:nvSpPr>
        <dsp:cNvPr id="0" name=""/>
        <dsp:cNvSpPr/>
      </dsp:nvSpPr>
      <dsp:spPr>
        <a:xfrm>
          <a:off x="3025486" y="1601502"/>
          <a:ext cx="920933" cy="641366"/>
        </a:xfrm>
        <a:custGeom>
          <a:avLst/>
          <a:gdLst/>
          <a:ahLst/>
          <a:cxnLst/>
          <a:rect l="0" t="0" r="0" b="0"/>
          <a:pathLst>
            <a:path>
              <a:moveTo>
                <a:pt x="920933" y="0"/>
              </a:moveTo>
              <a:lnTo>
                <a:pt x="920933" y="613907"/>
              </a:lnTo>
              <a:lnTo>
                <a:pt x="0" y="613907"/>
              </a:lnTo>
              <a:lnTo>
                <a:pt x="0" y="6413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4F503-784E-40E8-A602-E98A1D1A1F14}">
      <dsp:nvSpPr>
        <dsp:cNvPr id="0" name=""/>
        <dsp:cNvSpPr/>
      </dsp:nvSpPr>
      <dsp:spPr>
        <a:xfrm>
          <a:off x="3538892" y="2818919"/>
          <a:ext cx="247468" cy="1149489"/>
        </a:xfrm>
        <a:custGeom>
          <a:avLst/>
          <a:gdLst/>
          <a:ahLst/>
          <a:cxnLst/>
          <a:rect l="0" t="0" r="0" b="0"/>
          <a:pathLst>
            <a:path>
              <a:moveTo>
                <a:pt x="247468" y="0"/>
              </a:moveTo>
              <a:lnTo>
                <a:pt x="0" y="11494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DC1DD-8615-4655-8716-BD57F047FBB4}">
      <dsp:nvSpPr>
        <dsp:cNvPr id="0" name=""/>
        <dsp:cNvSpPr/>
      </dsp:nvSpPr>
      <dsp:spPr>
        <a:xfrm>
          <a:off x="3898545" y="733402"/>
          <a:ext cx="548372" cy="1471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4445"/>
              </a:lnTo>
              <a:lnTo>
                <a:pt x="548372" y="1444445"/>
              </a:lnTo>
              <a:lnTo>
                <a:pt x="548372" y="14719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E898B-CC4A-4300-AAE1-39D9929D0FE3}">
      <dsp:nvSpPr>
        <dsp:cNvPr id="0" name=""/>
        <dsp:cNvSpPr/>
      </dsp:nvSpPr>
      <dsp:spPr>
        <a:xfrm>
          <a:off x="1233719" y="2761157"/>
          <a:ext cx="110619" cy="935739"/>
        </a:xfrm>
        <a:custGeom>
          <a:avLst/>
          <a:gdLst/>
          <a:ahLst/>
          <a:cxnLst/>
          <a:rect l="0" t="0" r="0" b="0"/>
          <a:pathLst>
            <a:path>
              <a:moveTo>
                <a:pt x="110619" y="0"/>
              </a:moveTo>
              <a:lnTo>
                <a:pt x="0" y="93573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1F6BE-0A5D-4FC6-8B75-BA594D895CAA}">
      <dsp:nvSpPr>
        <dsp:cNvPr id="0" name=""/>
        <dsp:cNvSpPr/>
      </dsp:nvSpPr>
      <dsp:spPr>
        <a:xfrm>
          <a:off x="1844900" y="733402"/>
          <a:ext cx="2053644" cy="1570742"/>
        </a:xfrm>
        <a:custGeom>
          <a:avLst/>
          <a:gdLst/>
          <a:ahLst/>
          <a:cxnLst/>
          <a:rect l="0" t="0" r="0" b="0"/>
          <a:pathLst>
            <a:path>
              <a:moveTo>
                <a:pt x="2053644" y="0"/>
              </a:moveTo>
              <a:lnTo>
                <a:pt x="2053644" y="1543283"/>
              </a:lnTo>
              <a:lnTo>
                <a:pt x="0" y="1543283"/>
              </a:lnTo>
              <a:lnTo>
                <a:pt x="0" y="15707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E77FA-5688-42FE-ABFB-5567AD1CFC39}">
      <dsp:nvSpPr>
        <dsp:cNvPr id="0" name=""/>
        <dsp:cNvSpPr/>
      </dsp:nvSpPr>
      <dsp:spPr>
        <a:xfrm>
          <a:off x="693798" y="733402"/>
          <a:ext cx="3204746" cy="1471904"/>
        </a:xfrm>
        <a:custGeom>
          <a:avLst/>
          <a:gdLst/>
          <a:ahLst/>
          <a:cxnLst/>
          <a:rect l="0" t="0" r="0" b="0"/>
          <a:pathLst>
            <a:path>
              <a:moveTo>
                <a:pt x="3204746" y="0"/>
              </a:moveTo>
              <a:lnTo>
                <a:pt x="3204746" y="1444445"/>
              </a:lnTo>
              <a:lnTo>
                <a:pt x="0" y="1444445"/>
              </a:lnTo>
              <a:lnTo>
                <a:pt x="0" y="14719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B7C57-30E6-464B-A5F6-C97F3CA5CEDC}">
      <dsp:nvSpPr>
        <dsp:cNvPr id="0" name=""/>
        <dsp:cNvSpPr/>
      </dsp:nvSpPr>
      <dsp:spPr>
        <a:xfrm>
          <a:off x="2693972" y="184678"/>
          <a:ext cx="2409146" cy="5487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Board of Governors </a:t>
          </a:r>
          <a:endParaRPr lang="en-US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693972" y="184678"/>
        <a:ext cx="2409146" cy="548724"/>
      </dsp:txXfrm>
    </dsp:sp>
    <dsp:sp modelId="{C4F31B84-2BC1-47A7-9681-E965FB45D090}">
      <dsp:nvSpPr>
        <dsp:cNvPr id="0" name=""/>
        <dsp:cNvSpPr/>
      </dsp:nvSpPr>
      <dsp:spPr>
        <a:xfrm>
          <a:off x="0" y="2205306"/>
          <a:ext cx="1387596" cy="43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Contracts &amp; Compliance</a:t>
          </a:r>
          <a:endParaRPr lang="en-US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2205306"/>
        <a:ext cx="1387596" cy="435771"/>
      </dsp:txXfrm>
    </dsp:sp>
    <dsp:sp modelId="{FB5F9E9D-31EE-43E8-A74F-E14AE8B7CF08}">
      <dsp:nvSpPr>
        <dsp:cNvPr id="0" name=""/>
        <dsp:cNvSpPr/>
      </dsp:nvSpPr>
      <dsp:spPr>
        <a:xfrm>
          <a:off x="1219199" y="2304144"/>
          <a:ext cx="1251401" cy="457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Projects &amp; Maintenance</a:t>
          </a:r>
          <a:endParaRPr lang="en-US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219199" y="2304144"/>
        <a:ext cx="1251401" cy="457012"/>
      </dsp:txXfrm>
    </dsp:sp>
    <dsp:sp modelId="{21A74153-7250-4487-AB6B-B48EA3C0CE60}">
      <dsp:nvSpPr>
        <dsp:cNvPr id="0" name=""/>
        <dsp:cNvSpPr/>
      </dsp:nvSpPr>
      <dsp:spPr>
        <a:xfrm>
          <a:off x="1233719" y="2983816"/>
          <a:ext cx="1290562" cy="142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Civil &amp; Structural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Electrical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HVAC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Water Supply</a:t>
          </a:r>
        </a:p>
      </dsp:txBody>
      <dsp:txXfrm>
        <a:off x="1233719" y="2983816"/>
        <a:ext cx="1290562" cy="1426160"/>
      </dsp:txXfrm>
    </dsp:sp>
    <dsp:sp modelId="{D21836FA-605C-4331-BC1B-C61BBCD098EB}">
      <dsp:nvSpPr>
        <dsp:cNvPr id="0" name=""/>
        <dsp:cNvSpPr/>
      </dsp:nvSpPr>
      <dsp:spPr>
        <a:xfrm>
          <a:off x="3621221" y="2205306"/>
          <a:ext cx="1651392" cy="613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Campus Management Services</a:t>
          </a:r>
          <a:endParaRPr lang="en-US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621221" y="2205306"/>
        <a:ext cx="1651392" cy="613612"/>
      </dsp:txXfrm>
    </dsp:sp>
    <dsp:sp modelId="{899568C2-E224-4506-B31E-4A3D6343C349}">
      <dsp:nvSpPr>
        <dsp:cNvPr id="0" name=""/>
        <dsp:cNvSpPr/>
      </dsp:nvSpPr>
      <dsp:spPr>
        <a:xfrm>
          <a:off x="3538892" y="2983816"/>
          <a:ext cx="1630309" cy="1969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House Keeping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Dispatch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Security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Facilities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Landscape &amp; Garden Upkeep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i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Transport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i="0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538892" y="2983816"/>
        <a:ext cx="1630309" cy="1969183"/>
      </dsp:txXfrm>
    </dsp:sp>
    <dsp:sp modelId="{8F0912FF-8038-43EF-AE1D-149B5ED6F7C4}">
      <dsp:nvSpPr>
        <dsp:cNvPr id="0" name=""/>
        <dsp:cNvSpPr/>
      </dsp:nvSpPr>
      <dsp:spPr>
        <a:xfrm>
          <a:off x="3291911" y="843299"/>
          <a:ext cx="1167041" cy="2819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Director</a:t>
          </a:r>
          <a:r>
            <a:rPr lang="en-US" sz="500" kern="1200" dirty="0" smtClean="0"/>
            <a:t> </a:t>
          </a:r>
          <a:endParaRPr lang="en-US" sz="500" kern="1200" dirty="0"/>
        </a:p>
      </dsp:txBody>
      <dsp:txXfrm>
        <a:off x="3291911" y="843299"/>
        <a:ext cx="1167041" cy="281929"/>
      </dsp:txXfrm>
    </dsp:sp>
    <dsp:sp modelId="{53063FB6-3579-4AEB-818D-A5FE13BF5CF4}">
      <dsp:nvSpPr>
        <dsp:cNvPr id="0" name=""/>
        <dsp:cNvSpPr/>
      </dsp:nvSpPr>
      <dsp:spPr>
        <a:xfrm>
          <a:off x="2378083" y="1254937"/>
          <a:ext cx="3136672" cy="346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Chief Administrative Officer </a:t>
          </a:r>
          <a:endParaRPr lang="en-US" sz="1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378083" y="1254937"/>
        <a:ext cx="3136672" cy="346565"/>
      </dsp:txXfrm>
    </dsp:sp>
    <dsp:sp modelId="{196FA4D2-E8E8-41A9-9E4D-62C529B2365B}">
      <dsp:nvSpPr>
        <dsp:cNvPr id="0" name=""/>
        <dsp:cNvSpPr/>
      </dsp:nvSpPr>
      <dsp:spPr>
        <a:xfrm>
          <a:off x="2550960" y="2242868"/>
          <a:ext cx="949051" cy="3917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Stores &amp; Purchase</a:t>
          </a:r>
          <a:endParaRPr lang="en-US" sz="1100" b="1" kern="1200" dirty="0"/>
        </a:p>
      </dsp:txBody>
      <dsp:txXfrm>
        <a:off x="2550960" y="2242868"/>
        <a:ext cx="949051" cy="391710"/>
      </dsp:txXfrm>
    </dsp:sp>
    <dsp:sp modelId="{A1A1603E-6299-4FE1-848B-29672C3CA119}">
      <dsp:nvSpPr>
        <dsp:cNvPr id="0" name=""/>
        <dsp:cNvSpPr/>
      </dsp:nvSpPr>
      <dsp:spPr>
        <a:xfrm>
          <a:off x="5432428" y="2242868"/>
          <a:ext cx="1040827" cy="409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HR &amp; legal</a:t>
          </a:r>
          <a:endParaRPr lang="en-US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432428" y="2242868"/>
        <a:ext cx="1040827" cy="409774"/>
      </dsp:txXfrm>
    </dsp:sp>
    <dsp:sp modelId="{CF011977-384B-4835-9E33-3DA525B2B7CE}">
      <dsp:nvSpPr>
        <dsp:cNvPr id="0" name=""/>
        <dsp:cNvSpPr/>
      </dsp:nvSpPr>
      <dsp:spPr>
        <a:xfrm>
          <a:off x="5636639" y="2991803"/>
          <a:ext cx="1471587" cy="1568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Establishment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Secretarial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Welfare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Hindi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Medical</a:t>
          </a:r>
          <a:endParaRPr lang="en-US" sz="105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636639" y="2991803"/>
        <a:ext cx="1471587" cy="1568901"/>
      </dsp:txXfrm>
    </dsp:sp>
    <dsp:sp modelId="{26E1B54B-14CB-4B64-841D-B5254D5EC07E}">
      <dsp:nvSpPr>
        <dsp:cNvPr id="0" name=""/>
        <dsp:cNvSpPr/>
      </dsp:nvSpPr>
      <dsp:spPr>
        <a:xfrm>
          <a:off x="6667341" y="2242868"/>
          <a:ext cx="1317003" cy="359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Finance &amp; Budget</a:t>
          </a:r>
          <a:endParaRPr lang="en-US" sz="11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667341" y="2242868"/>
        <a:ext cx="1317003" cy="35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2D11D-75F0-42AF-8383-AFBC3E31B9F7}" type="datetimeFigureOut">
              <a:rPr lang="en-US" smtClean="0"/>
              <a:pPr/>
              <a:t>21-Jan-19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DC682-E642-4464-BC89-FEFD7272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AFE5F-C0BA-40DE-9979-687C6C8C3A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5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D695A-5E1F-436C-93EF-1A6C107A46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43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36A6C-88E1-4523-80E1-25BE00B1B0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8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004E-353B-4957-B3C1-95FE6981D5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5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FAA27-DB15-4927-BA26-E0D592C04D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67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2" y="228603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81519" y="5354641"/>
            <a:ext cx="11631083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7CCE2-A7B0-4520-B6F4-CB12DDBBC39D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5B034-D40D-406C-AE45-51EC187226D5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81519" y="714378"/>
            <a:ext cx="11631083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FB7A7-BAD7-4366-ACC6-BDF34B89C3F5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8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EA87C8-E49D-403F-95A8-434FFBF73523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2" y="228600"/>
            <a:ext cx="11595100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8062385" y="4203703"/>
            <a:ext cx="383540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3492500" y="4075113"/>
            <a:ext cx="7393517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771900" y="4087813"/>
            <a:ext cx="728980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7480302" y="4073528"/>
            <a:ext cx="440901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81519" y="4059241"/>
            <a:ext cx="11631083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39004-5CE3-4BBC-97AE-D17165B496C3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2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FEA232-4827-406C-A49B-60BE495A1FA1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6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1" y="342900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55D15-DA8F-4DDF-980D-E79F08A168C2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0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84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81519" y="714378"/>
            <a:ext cx="11631083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ED868-9FEB-468D-9DAF-0F327CED9574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2" y="228603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81519" y="714378"/>
            <a:ext cx="11631083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3"/>
            <a:ext cx="44704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88D780-3093-43E3-B623-B868E75D087A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2" y="228603"/>
            <a:ext cx="11595100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81519" y="5354641"/>
            <a:ext cx="11631083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3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29D0A-3404-4052-8044-A2B09609F1B6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2" y="228603"/>
            <a:ext cx="11595100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81519" y="1679578"/>
            <a:ext cx="11631083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8141"/>
            <a:ext cx="109728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5520" y="6249991"/>
            <a:ext cx="5048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33" y="6249991"/>
            <a:ext cx="5048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National Workshop on CPPP @ Delhi - Cdr. Manoj Bhatt(Retd.)  / R.N.Pandya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300" y="6249991"/>
            <a:ext cx="154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89CA0-9589-4722-BEBC-A0899EC21856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2051" y="2674941"/>
            <a:ext cx="987848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19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2960"/>
          <a:stretch/>
        </p:blipFill>
        <p:spPr>
          <a:xfrm>
            <a:off x="1563189" y="0"/>
            <a:ext cx="9144000" cy="68681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2" y="4648200"/>
            <a:ext cx="7408863" cy="609600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Indian Institute of Management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1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Ahmedabad</a:t>
            </a:r>
            <a:endParaRPr lang="en-US" sz="1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</p:txBody>
      </p:sp>
      <p:sp>
        <p:nvSpPr>
          <p:cNvPr id="819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73E87"/>
                </a:solidFill>
              </a:rPr>
              <a:t>21-Jan-2019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925C89-E24A-459C-9AA2-056DBE62032E}" type="slidenum">
              <a:rPr lang="en-US">
                <a:solidFill>
                  <a:srgbClr val="073E8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rgbClr val="073E87"/>
              </a:solidFill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429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69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3" y="2318508"/>
            <a:ext cx="2612571" cy="20864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8" y="1923935"/>
            <a:ext cx="4532811" cy="32970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1861" y="5433937"/>
            <a:ext cx="80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 organized WEB based training sessions by NIC </a:t>
            </a:r>
          </a:p>
          <a:p>
            <a:r>
              <a:rPr lang="en-US" dirty="0" smtClean="0"/>
              <a:t>Support from NIC at each and every stage was Wonderful and very effective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12807" y="4824989"/>
            <a:ext cx="2142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eprocure.gov.in/</a:t>
            </a:r>
          </a:p>
        </p:txBody>
      </p:sp>
    </p:spTree>
    <p:extLst>
      <p:ext uri="{BB962C8B-B14F-4D97-AF65-F5344CB8AC3E}">
        <p14:creationId xmlns:p14="http://schemas.microsoft.com/office/powerpoint/2010/main" val="32480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17526"/>
              </p:ext>
            </p:extLst>
          </p:nvPr>
        </p:nvGraphicFramePr>
        <p:xfrm>
          <a:off x="1927497" y="2195769"/>
          <a:ext cx="8128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305916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78568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482098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Tenders Published on eprocure.gov.in 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39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(</a:t>
                      </a:r>
                      <a:r>
                        <a:rPr lang="en-US" dirty="0" err="1" smtClean="0"/>
                        <a:t>Lakhs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88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8812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2017-2018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71727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2018-2019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61054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819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39177" y="1708557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 Statistics and Future Plan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87337" y="4460234"/>
            <a:ext cx="5475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Reverse Auction feature on eprocure.gov.in </a:t>
            </a:r>
            <a:r>
              <a:rPr lang="en-US" dirty="0" smtClean="0"/>
              <a:t>to </a:t>
            </a:r>
            <a:r>
              <a:rPr lang="en-US" dirty="0"/>
              <a:t>be </a:t>
            </a:r>
            <a:r>
              <a:rPr lang="en-US" dirty="0" smtClean="0"/>
              <a:t>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3633" y="2847703"/>
            <a:ext cx="9721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big thank you for making the journey on eprocure.gov.in very smooth and successful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to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NIC Team </a:t>
            </a:r>
          </a:p>
        </p:txBody>
      </p:sp>
    </p:spTree>
    <p:extLst>
      <p:ext uri="{BB962C8B-B14F-4D97-AF65-F5344CB8AC3E}">
        <p14:creationId xmlns:p14="http://schemas.microsoft.com/office/powerpoint/2010/main" val="23917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e-Procure @ IIMA</a:t>
            </a:r>
            <a:endParaRPr lang="en-US" sz="3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subTitle" idx="4294967295"/>
          </p:nvPr>
        </p:nvSpPr>
        <p:spPr>
          <a:xfrm>
            <a:off x="1752600" y="2209800"/>
            <a:ext cx="8229600" cy="127798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IIM Ahmedabad (Brief Introduction to the Campus) </a:t>
            </a:r>
          </a:p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Experience sharing on e-Procurement</a:t>
            </a:r>
          </a:p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Q/A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1" hangingPunct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3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4" b="20901"/>
          <a:stretch>
            <a:fillRect/>
          </a:stretch>
        </p:blipFill>
        <p:spPr bwMode="auto">
          <a:xfrm>
            <a:off x="1524000" y="3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92364" y="3886200"/>
            <a:ext cx="7407275" cy="2438400"/>
          </a:xfrm>
        </p:spPr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SzPct val="95000"/>
              <a:buFont typeface="Verdana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Established on December 11, 1961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 typeface="Verdana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As a Society which has 100+ members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 typeface="Verdana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Collaboration between :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- Central Government 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- State Government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- Local Industries &amp; 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- Ford Foundations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 typeface="Verdana" pitchFamily="34" charset="0"/>
              <a:buChar char="•"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Governed by Board of Governors which has 15 members</a:t>
            </a:r>
          </a:p>
          <a:p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Chairman of Board &amp; Society : </a:t>
            </a:r>
            <a:r>
              <a:rPr lang="en-US" sz="2300" dirty="0" err="1"/>
              <a:t>Shri</a:t>
            </a:r>
            <a:r>
              <a:rPr lang="en-US" sz="2300" dirty="0"/>
              <a:t> Kumar </a:t>
            </a:r>
            <a:r>
              <a:rPr lang="en-US" sz="2300" dirty="0" err="1"/>
              <a:t>Mangalam</a:t>
            </a:r>
            <a:r>
              <a:rPr lang="en-US" sz="2300" dirty="0"/>
              <a:t> Birla (Chairman </a:t>
            </a:r>
            <a:r>
              <a:rPr lang="en-US" sz="2300" dirty="0" err="1"/>
              <a:t>Aditya</a:t>
            </a:r>
            <a:r>
              <a:rPr lang="en-US" sz="2300" dirty="0"/>
              <a:t> Birla Group)</a:t>
            </a:r>
            <a:r>
              <a:rPr lang="en-US" sz="1600" dirty="0"/>
              <a:t>                                                                                                                                       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 typeface="Verdana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73E87"/>
                </a:solidFill>
              </a:rPr>
              <a:t>21-Jan-2019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9C9122-30F1-4ECC-AE58-B4E1B28A48E9}" type="slidenum">
              <a:rPr lang="en-US">
                <a:solidFill>
                  <a:srgbClr val="073E8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222" name="Title 1"/>
          <p:cNvSpPr>
            <a:spLocks noGrp="1"/>
          </p:cNvSpPr>
          <p:nvPr>
            <p:ph type="title"/>
          </p:nvPr>
        </p:nvSpPr>
        <p:spPr>
          <a:xfrm>
            <a:off x="1905000" y="2362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About IIMA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7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4"/>
          <a:stretch>
            <a:fillRect/>
          </a:stretch>
        </p:blipFill>
        <p:spPr bwMode="auto">
          <a:xfrm>
            <a:off x="7061200" y="-53975"/>
            <a:ext cx="3606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-278" b="11452"/>
          <a:stretch>
            <a:fillRect/>
          </a:stretch>
        </p:blipFill>
        <p:spPr bwMode="auto">
          <a:xfrm>
            <a:off x="7061200" y="3733800"/>
            <a:ext cx="36068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2019300" y="685800"/>
            <a:ext cx="8305800" cy="100965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Land &amp; Buildings</a:t>
            </a:r>
          </a:p>
        </p:txBody>
      </p:sp>
      <p:sp>
        <p:nvSpPr>
          <p:cNvPr id="12293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73E87"/>
                </a:solidFill>
              </a:rPr>
              <a:t>21-Jan-2019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1F39AA-4825-4239-A3D6-86687AD9FBB4}" type="slidenum">
              <a:rPr lang="en-US">
                <a:solidFill>
                  <a:srgbClr val="073E8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1268" name="Subtitle 2"/>
          <p:cNvSpPr>
            <a:spLocks noGrp="1"/>
          </p:cNvSpPr>
          <p:nvPr>
            <p:ph type="subTitle" idx="4294967295"/>
          </p:nvPr>
        </p:nvSpPr>
        <p:spPr>
          <a:xfrm>
            <a:off x="1914527" y="1676400"/>
            <a:ext cx="6924675" cy="3276600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Land Area – 103 Acres [Heritage Campus (64 Acre) &amp; </a:t>
            </a:r>
            <a:b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New Campus (39 Acre)]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Built Space – 1.7 million Sq.Ft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Classrooms / Seminar rooms – Main Campus (11)  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  -                                             - New Campus (14)     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Library – 48,000 Sq.Ft 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Dorms  - 33 Dorms – 1050 rooms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Dining hall – 500 capacity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Married Student Houses (MSH) - 120 Nos.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IMDC, KLMDC  &amp; Annxe for PGP-X &amp; Executive Education</a:t>
            </a:r>
          </a:p>
          <a:p>
            <a:pPr marL="0" indent="0" eaLnBrk="1" fontAlgn="auto" hangingPunct="1">
              <a:spcAft>
                <a:spcPts val="0"/>
              </a:spcAft>
              <a:buSzPct val="95000"/>
              <a:buNone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Programmes – 300 rooms</a:t>
            </a:r>
          </a:p>
          <a:p>
            <a:pPr eaLnBrk="1" fontAlgn="auto" hangingPunct="1">
              <a:spcAft>
                <a:spcPts val="0"/>
              </a:spcAft>
              <a:buSzPct val="95000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Auditorium -  575 Seating Capacity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Indoor and Outdoor Sports Facilities</a:t>
            </a:r>
          </a:p>
          <a:p>
            <a:pPr marL="274320" indent="-27432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r>
              <a:rPr lang="en-US" sz="5600" dirty="0">
                <a:latin typeface="Verdana" pitchFamily="34" charset="0"/>
                <a:ea typeface="Verdana" pitchFamily="34" charset="0"/>
                <a:cs typeface="Verdana" pitchFamily="34" charset="0"/>
              </a:rPr>
              <a:t>Houses for faculty and staff – 287 Nos.</a:t>
            </a:r>
          </a:p>
          <a:p>
            <a:pPr marL="95568" indent="-342900" eaLnBrk="1" fontAlgn="auto" hangingPunct="1">
              <a:spcAft>
                <a:spcPts val="0"/>
              </a:spcAft>
              <a:buSzPct val="95000"/>
              <a:buFontTx/>
              <a:buChar char="•"/>
              <a:defRPr/>
            </a:pPr>
            <a:endParaRPr lang="en-US" dirty="0" smtClean="0">
              <a:solidFill>
                <a:srgbClr val="320E04"/>
              </a:solidFill>
            </a:endParaRPr>
          </a:p>
          <a:p>
            <a:pPr marL="26988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>
              <a:solidFill>
                <a:srgbClr val="320E04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>
                <a:solidFill>
                  <a:srgbClr val="320E04"/>
                </a:solidFill>
              </a:rPr>
              <a:t>                   </a:t>
            </a:r>
          </a:p>
        </p:txBody>
      </p:sp>
      <p:sp>
        <p:nvSpPr>
          <p:cNvPr id="12296" name="Date Placeholder 6"/>
          <p:cNvSpPr txBox="1">
            <a:spLocks noGrp="1"/>
          </p:cNvSpPr>
          <p:nvPr/>
        </p:nvSpPr>
        <p:spPr bwMode="auto"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B5A788"/>
              </a:solidFill>
              <a:latin typeface="Gill Sans MT" pitchFamily="34" charset="0"/>
            </a:endParaRPr>
          </a:p>
        </p:txBody>
      </p:sp>
      <p:pic>
        <p:nvPicPr>
          <p:cNvPr id="1229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2"/>
          <a:stretch>
            <a:fillRect/>
          </a:stretch>
        </p:blipFill>
        <p:spPr bwMode="auto">
          <a:xfrm>
            <a:off x="2336800" y="4724403"/>
            <a:ext cx="26050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4741866"/>
            <a:ext cx="21193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79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73E87"/>
                </a:solidFill>
              </a:rPr>
              <a:t>21-Jan-2019</a:t>
            </a:r>
            <a:endParaRPr lang="en-US">
              <a:solidFill>
                <a:srgbClr val="073E87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13A08D8-6C8E-4CCD-A82B-2B3C3372066D}" type="slidenum">
              <a:rPr lang="en-US">
                <a:solidFill>
                  <a:srgbClr val="073E87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IIMA Administration-Organization Chart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4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Procurement @ IIMA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981200" y="2536372"/>
            <a:ext cx="8229600" cy="12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Procurement of Goods (Capital/Revenue items)</a:t>
            </a:r>
          </a:p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Procurement of Services </a:t>
            </a:r>
          </a:p>
          <a:p>
            <a:pPr eaLnBrk="1" hangingPunct="1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Procurement for Turnkey Projects</a:t>
            </a:r>
          </a:p>
          <a:p>
            <a:pPr eaLnBrk="1" hangingPunct="1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9976" y="4153989"/>
            <a:ext cx="851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Procurement activities are carried out as per GFR guidelines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50781"/>
              </p:ext>
            </p:extLst>
          </p:nvPr>
        </p:nvGraphicFramePr>
        <p:xfrm>
          <a:off x="2032000" y="2053813"/>
          <a:ext cx="8128000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648660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9430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Manual Tendering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E-Tendering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2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Procurement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Procurement Cycle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Effective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84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Manual</a:t>
                      </a:r>
                      <a:r>
                        <a:rPr lang="en-US" baseline="0" dirty="0" smtClean="0"/>
                        <a:t> Comparison/Analysis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Automated Comparison/Analysis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1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Restricted 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Time</a:t>
                      </a:r>
                      <a:r>
                        <a:rPr lang="en-US" baseline="0" dirty="0" smtClean="0"/>
                        <a:t> / Any Where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41828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No work on Holidays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Time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114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 smtClean="0"/>
                        <a:t>Prone to Human</a:t>
                      </a:r>
                      <a:r>
                        <a:rPr lang="en-US" baseline="0" dirty="0" smtClean="0"/>
                        <a:t>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chance of Errors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5870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Security,</a:t>
                      </a:r>
                      <a:r>
                        <a:rPr lang="en-US" baseline="0" dirty="0" smtClean="0"/>
                        <a:t> Difficult to retrieve information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Proof Security with easy retrieval as and when required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315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02229" y="5580136"/>
            <a:ext cx="894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IIMA decided to begin journey of e-procurement  on </a:t>
            </a:r>
            <a:r>
              <a:rPr lang="en-US" b="1" dirty="0" smtClean="0">
                <a:solidFill>
                  <a:srgbClr val="FF0000"/>
                </a:solidFill>
              </a:rPr>
              <a:t>eprocure.gov.in</a:t>
            </a:r>
            <a:r>
              <a:rPr lang="en-US" dirty="0" smtClean="0"/>
              <a:t>  in 2016-2017</a:t>
            </a:r>
          </a:p>
        </p:txBody>
      </p:sp>
    </p:spTree>
    <p:extLst>
      <p:ext uri="{BB962C8B-B14F-4D97-AF65-F5344CB8AC3E}">
        <p14:creationId xmlns:p14="http://schemas.microsoft.com/office/powerpoint/2010/main" val="3189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70747" y="1922735"/>
            <a:ext cx="822456" cy="22368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81" y="2129427"/>
            <a:ext cx="569939" cy="6900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24" y="3180028"/>
            <a:ext cx="922994" cy="737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47" y="3250932"/>
            <a:ext cx="919149" cy="914312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7798526" y="2446213"/>
            <a:ext cx="3028295" cy="1845871"/>
          </a:xfrm>
          <a:custGeom>
            <a:avLst/>
            <a:gdLst>
              <a:gd name="connsiteX0" fmla="*/ 461593 w 3489241"/>
              <a:gd name="connsiteY0" fmla="*/ 713049 h 2755050"/>
              <a:gd name="connsiteX1" fmla="*/ 1872382 w 3489241"/>
              <a:gd name="connsiteY1" fmla="*/ 99095 h 2755050"/>
              <a:gd name="connsiteX2" fmla="*/ 2917411 w 3489241"/>
              <a:gd name="connsiteY2" fmla="*/ 99095 h 2755050"/>
              <a:gd name="connsiteX3" fmla="*/ 3479113 w 3489241"/>
              <a:gd name="connsiteY3" fmla="*/ 1052684 h 2755050"/>
              <a:gd name="connsiteX4" fmla="*/ 2460211 w 3489241"/>
              <a:gd name="connsiteY4" fmla="*/ 2633289 h 2755050"/>
              <a:gd name="connsiteX5" fmla="*/ 696725 w 3489241"/>
              <a:gd name="connsiteY5" fmla="*/ 2554912 h 2755050"/>
              <a:gd name="connsiteX6" fmla="*/ 4393 w 3489241"/>
              <a:gd name="connsiteY6" fmla="*/ 1810329 h 2755050"/>
              <a:gd name="connsiteX7" fmla="*/ 383216 w 3489241"/>
              <a:gd name="connsiteY7" fmla="*/ 726112 h 2755050"/>
              <a:gd name="connsiteX8" fmla="*/ 383216 w 3489241"/>
              <a:gd name="connsiteY8" fmla="*/ 739175 h 275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9241" h="2755050">
                <a:moveTo>
                  <a:pt x="461593" y="713049"/>
                </a:moveTo>
                <a:cubicBezTo>
                  <a:pt x="962336" y="457235"/>
                  <a:pt x="1463079" y="201421"/>
                  <a:pt x="1872382" y="99095"/>
                </a:cubicBezTo>
                <a:cubicBezTo>
                  <a:pt x="2281685" y="-3231"/>
                  <a:pt x="2649623" y="-59836"/>
                  <a:pt x="2917411" y="99095"/>
                </a:cubicBezTo>
                <a:cubicBezTo>
                  <a:pt x="3185199" y="258026"/>
                  <a:pt x="3555313" y="630318"/>
                  <a:pt x="3479113" y="1052684"/>
                </a:cubicBezTo>
                <a:cubicBezTo>
                  <a:pt x="3402913" y="1475050"/>
                  <a:pt x="2923942" y="2382918"/>
                  <a:pt x="2460211" y="2633289"/>
                </a:cubicBezTo>
                <a:cubicBezTo>
                  <a:pt x="1996480" y="2883660"/>
                  <a:pt x="1106028" y="2692072"/>
                  <a:pt x="696725" y="2554912"/>
                </a:cubicBezTo>
                <a:cubicBezTo>
                  <a:pt x="287422" y="2417752"/>
                  <a:pt x="56644" y="2115129"/>
                  <a:pt x="4393" y="1810329"/>
                </a:cubicBezTo>
                <a:cubicBezTo>
                  <a:pt x="-47858" y="1505529"/>
                  <a:pt x="383216" y="726112"/>
                  <a:pt x="383216" y="726112"/>
                </a:cubicBezTo>
                <a:cubicBezTo>
                  <a:pt x="446353" y="547586"/>
                  <a:pt x="414784" y="643380"/>
                  <a:pt x="383216" y="739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934" y="2086875"/>
            <a:ext cx="1527490" cy="14033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8812" y="4635138"/>
            <a:ext cx="723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Decentralization of tendering activities within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Transparent Process with hassle free compliance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Enhanced Efficiency </a:t>
            </a:r>
            <a:r>
              <a:rPr lang="en-US" dirty="0"/>
              <a:t>with savings on cost of Paper, Postage, Time 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49" y="2129427"/>
            <a:ext cx="1318200" cy="131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59" y="2020865"/>
            <a:ext cx="949516" cy="13564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225" y="3096859"/>
            <a:ext cx="647478" cy="457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3014" y="3600993"/>
            <a:ext cx="2142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eprocure.gov.in/</a:t>
            </a:r>
          </a:p>
        </p:txBody>
      </p:sp>
    </p:spTree>
    <p:extLst>
      <p:ext uri="{BB962C8B-B14F-4D97-AF65-F5344CB8AC3E}">
        <p14:creationId xmlns:p14="http://schemas.microsoft.com/office/powerpoint/2010/main" val="6565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e-Procurement @ IIMA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73E87"/>
                </a:solidFill>
                <a:latin typeface="Arial" charset="0"/>
              </a:rPr>
              <a:t>21-Jan-2019</a:t>
            </a:r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73E87"/>
                </a:solidFill>
                <a:latin typeface="Arial" charset="0"/>
              </a:rPr>
              <a:t>National Workshop on CPPP @ Delhi - </a:t>
            </a:r>
            <a:r>
              <a:rPr lang="en-US" dirty="0" err="1" smtClean="0">
                <a:solidFill>
                  <a:srgbClr val="073E87"/>
                </a:solidFill>
                <a:latin typeface="Arial" charset="0"/>
              </a:rPr>
              <a:t>R.N.Pandya</a:t>
            </a:r>
            <a:endParaRPr lang="en-US" dirty="0">
              <a:solidFill>
                <a:srgbClr val="073E87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A3D83-BC7F-4161-B6B0-1E24EA43EA50}" type="slidenum">
              <a:rPr lang="en-US" smtClean="0">
                <a:solidFill>
                  <a:srgbClr val="073E8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73E87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1" y="2141925"/>
            <a:ext cx="2560320" cy="22544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5930537" y="2020687"/>
            <a:ext cx="1123043" cy="2538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9610" y="5185954"/>
            <a:ext cx="802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use BOQ Templates facilitating  automated Price Bid Analysis even in complex scenarios  (</a:t>
            </a:r>
            <a:r>
              <a:rPr lang="en-US" dirty="0" err="1" smtClean="0"/>
              <a:t>ItemRate</a:t>
            </a:r>
            <a:r>
              <a:rPr lang="en-US" dirty="0" smtClean="0"/>
              <a:t>, </a:t>
            </a:r>
            <a:r>
              <a:rPr lang="en-US" dirty="0" err="1" smtClean="0"/>
              <a:t>ItemWise</a:t>
            </a:r>
            <a:r>
              <a:rPr lang="en-US" dirty="0" smtClean="0"/>
              <a:t>, </a:t>
            </a:r>
            <a:r>
              <a:rPr lang="en-US" dirty="0" err="1" smtClean="0"/>
              <a:t>ItemGroup</a:t>
            </a:r>
            <a:r>
              <a:rPr lang="en-US" dirty="0" smtClean="0"/>
              <a:t>, </a:t>
            </a:r>
            <a:r>
              <a:rPr lang="en-US" dirty="0" err="1" smtClean="0"/>
              <a:t>BuyBack</a:t>
            </a:r>
            <a:r>
              <a:rPr lang="en-US" dirty="0" smtClean="0"/>
              <a:t> etc.)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906" y="1938203"/>
            <a:ext cx="3190875" cy="2900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52933" y="4704414"/>
            <a:ext cx="2142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eprocure.gov.in/</a:t>
            </a:r>
          </a:p>
        </p:txBody>
      </p:sp>
    </p:spTree>
    <p:extLst>
      <p:ext uri="{BB962C8B-B14F-4D97-AF65-F5344CB8AC3E}">
        <p14:creationId xmlns:p14="http://schemas.microsoft.com/office/powerpoint/2010/main" val="39869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512</Words>
  <Application>Microsoft Office PowerPoint</Application>
  <PresentationFormat>Widescreen</PresentationFormat>
  <Paragraphs>161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Gill Sans MT</vt:lpstr>
      <vt:lpstr>Symbol</vt:lpstr>
      <vt:lpstr>Verdana</vt:lpstr>
      <vt:lpstr>Waveform</vt:lpstr>
      <vt:lpstr>PowerPoint Presentation</vt:lpstr>
      <vt:lpstr>e-Procure @ IIMA</vt:lpstr>
      <vt:lpstr>About IIMA</vt:lpstr>
      <vt:lpstr>Land &amp; Buildings</vt:lpstr>
      <vt:lpstr> IIMA Administration-Organization Chart</vt:lpstr>
      <vt:lpstr>Procurement @ IIMA</vt:lpstr>
      <vt:lpstr>e-Procurement @ IIMA</vt:lpstr>
      <vt:lpstr>e-Procurement @ IIMA</vt:lpstr>
      <vt:lpstr>e-Procurement @ IIMA</vt:lpstr>
      <vt:lpstr>e-Procurement @ IIMA</vt:lpstr>
      <vt:lpstr>e-Procurement @ IIMA</vt:lpstr>
      <vt:lpstr>e-Procurement @ IIMA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Infrastructure,  Facilities &amp; Administration</dc:title>
  <dc:creator>RNPANDYA</dc:creator>
  <cp:lastModifiedBy>LENOVO</cp:lastModifiedBy>
  <cp:revision>39</cp:revision>
  <dcterms:created xsi:type="dcterms:W3CDTF">2019-01-08T05:01:02Z</dcterms:created>
  <dcterms:modified xsi:type="dcterms:W3CDTF">2019-01-21T07:40:02Z</dcterms:modified>
</cp:coreProperties>
</file>