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style1.xml" ContentType="application/vnd.ms-office.chartstyl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charts/style7.xml" ContentType="application/vnd.ms-office.chartstyl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olors1.xml" ContentType="application/vnd.ms-office.chartcolorstyl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charts/style8.xml" ContentType="application/vnd.ms-office.chartstyl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6" r:id="rId4"/>
    <p:sldMasterId id="2147483698" r:id="rId5"/>
  </p:sldMasterIdLst>
  <p:sldIdLst>
    <p:sldId id="258" r:id="rId6"/>
    <p:sldId id="264" r:id="rId7"/>
    <p:sldId id="259" r:id="rId8"/>
    <p:sldId id="262" r:id="rId9"/>
    <p:sldId id="265" r:id="rId10"/>
    <p:sldId id="268" r:id="rId11"/>
    <p:sldId id="271" r:id="rId12"/>
    <p:sldId id="260" r:id="rId13"/>
    <p:sldId id="261" r:id="rId14"/>
    <p:sldId id="267" r:id="rId15"/>
    <p:sldId id="263" r:id="rId16"/>
    <p:sldId id="269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5F5"/>
    <a:srgbClr val="1396D8"/>
    <a:srgbClr val="0765C3"/>
    <a:srgbClr val="F86E24"/>
    <a:srgbClr val="CE4C07"/>
    <a:srgbClr val="C8CED6"/>
    <a:srgbClr val="A5AFBB"/>
    <a:srgbClr val="46515E"/>
    <a:srgbClr val="D1B0AB"/>
    <a:srgbClr val="4027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00508069\Desktop\Official\Presentations\Workshop%20on%20CPPP%2021st%20Jan%202019\e-Tender%20Sta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00508069\Desktop\Official\Presentations\Workshop%20on%20CPPP%2021st%20Jan%202019\e-Tender%20Stats.xlsx" TargetMode="External"/><Relationship Id="rId1" Type="http://schemas.openxmlformats.org/officeDocument/2006/relationships/image" Target="../media/image28.png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00508069\Desktop\Official\Presentations\Workshop%20on%20CPPP%2021st%20Jan%202019\e-Tender%20Stats.xlsx" TargetMode="External"/><Relationship Id="rId1" Type="http://schemas.openxmlformats.org/officeDocument/2006/relationships/image" Target="../media/image29.png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Yearly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Published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e-Tenders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Published e-Tenders 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75</c:v>
                </c:pt>
                <c:pt idx="1">
                  <c:v>3359</c:v>
                </c:pt>
                <c:pt idx="2">
                  <c:v>8349</c:v>
                </c:pt>
                <c:pt idx="3">
                  <c:v>11427</c:v>
                </c:pt>
                <c:pt idx="4">
                  <c:v>14854</c:v>
                </c:pt>
                <c:pt idx="5">
                  <c:v>18895</c:v>
                </c:pt>
                <c:pt idx="6">
                  <c:v>20427</c:v>
                </c:pt>
                <c:pt idx="7">
                  <c:v>15441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6A8A-4AAC-8FCB-73C53B7AFD98}"/>
            </c:ext>
          </c:extLst>
        </c:ser>
        <c:dLbls/>
        <c:marker val="1"/>
        <c:axId val="186255232"/>
        <c:axId val="194720896"/>
      </c:lineChart>
      <c:catAx>
        <c:axId val="18625523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20896"/>
        <c:crosses val="autoZero"/>
        <c:auto val="1"/>
        <c:lblAlgn val="ctr"/>
        <c:lblOffset val="100"/>
      </c:catAx>
      <c:valAx>
        <c:axId val="194720896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5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FEE2D3">
        <a:alpha val="20000"/>
      </a:srgbClr>
    </a:solidFill>
    <a:ln w="9525" cap="flat" cmpd="sng" algn="ctr">
      <a:solidFill>
        <a:schemeClr val="tx1">
          <a:lumMod val="50000"/>
          <a:lumOff val="50000"/>
          <a:alpha val="34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IN" dirty="0" smtClean="0">
                <a:solidFill>
                  <a:schemeClr val="accent1"/>
                </a:solidFill>
              </a:rPr>
              <a:t>No</a:t>
            </a:r>
            <a:r>
              <a:rPr lang="en-IN" dirty="0">
                <a:solidFill>
                  <a:schemeClr val="accent1"/>
                </a:solidFill>
              </a:rPr>
              <a:t>. of Department Users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Cummulative No. of Department Users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201</c:v>
                </c:pt>
                <c:pt idx="1">
                  <c:v>2838</c:v>
                </c:pt>
                <c:pt idx="2">
                  <c:v>5031</c:v>
                </c:pt>
                <c:pt idx="3">
                  <c:v>6247</c:v>
                </c:pt>
                <c:pt idx="4">
                  <c:v>7142</c:v>
                </c:pt>
                <c:pt idx="5">
                  <c:v>8071</c:v>
                </c:pt>
                <c:pt idx="6">
                  <c:v>8883</c:v>
                </c:pt>
                <c:pt idx="7">
                  <c:v>9513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6A8A-4AAC-8FCB-73C53B7AFD98}"/>
            </c:ext>
          </c:extLst>
        </c:ser>
        <c:dLbls/>
        <c:marker val="1"/>
        <c:axId val="194646784"/>
        <c:axId val="194648320"/>
      </c:lineChart>
      <c:catAx>
        <c:axId val="194646784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8320"/>
        <c:crosses val="autoZero"/>
        <c:auto val="1"/>
        <c:lblAlgn val="ctr"/>
        <c:lblOffset val="100"/>
      </c:catAx>
      <c:valAx>
        <c:axId val="194648320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FEE2D3">
        <a:alpha val="20000"/>
      </a:srgbClr>
    </a:solidFill>
    <a:ln w="9525" cap="flat" cmpd="sng" algn="ctr">
      <a:solidFill>
        <a:schemeClr val="tx1">
          <a:lumMod val="50000"/>
          <a:lumOff val="50000"/>
          <a:alpha val="34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n-IN" dirty="0" smtClean="0">
                <a:solidFill>
                  <a:schemeClr val="accent5"/>
                </a:solidFill>
              </a:rPr>
              <a:t>No</a:t>
            </a:r>
            <a:r>
              <a:rPr lang="en-IN" dirty="0">
                <a:solidFill>
                  <a:schemeClr val="accent5"/>
                </a:solidFill>
              </a:rPr>
              <a:t>. of </a:t>
            </a:r>
            <a:r>
              <a:rPr lang="en-IN" dirty="0" smtClean="0">
                <a:solidFill>
                  <a:schemeClr val="accent5"/>
                </a:solidFill>
              </a:rPr>
              <a:t>Registered Bidders</a:t>
            </a:r>
            <a:endParaRPr lang="en-IN" dirty="0">
              <a:solidFill>
                <a:schemeClr val="accent5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Cummulative No. of Bidders</c:v>
                </c:pt>
              </c:strCache>
            </c:strRef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813</c:v>
                </c:pt>
                <c:pt idx="1">
                  <c:v>8994</c:v>
                </c:pt>
                <c:pt idx="2">
                  <c:v>20767</c:v>
                </c:pt>
                <c:pt idx="3">
                  <c:v>41895</c:v>
                </c:pt>
                <c:pt idx="4">
                  <c:v>54405</c:v>
                </c:pt>
                <c:pt idx="5">
                  <c:v>68284</c:v>
                </c:pt>
                <c:pt idx="6">
                  <c:v>80862</c:v>
                </c:pt>
                <c:pt idx="7">
                  <c:v>93653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6A8A-4AAC-8FCB-73C53B7AFD98}"/>
            </c:ext>
          </c:extLst>
        </c:ser>
        <c:dLbls/>
        <c:marker val="1"/>
        <c:axId val="195250048"/>
        <c:axId val="195251584"/>
      </c:lineChart>
      <c:catAx>
        <c:axId val="19525004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51584"/>
        <c:crosses val="autoZero"/>
        <c:auto val="1"/>
        <c:lblAlgn val="ctr"/>
        <c:lblOffset val="100"/>
      </c:catAx>
      <c:valAx>
        <c:axId val="19525158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FEE2D3">
        <a:alpha val="20000"/>
      </a:srgbClr>
    </a:solidFill>
    <a:ln w="9525" cap="flat" cmpd="sng" algn="ctr">
      <a:solidFill>
        <a:schemeClr val="tx1">
          <a:lumMod val="50000"/>
          <a:lumOff val="50000"/>
          <a:alpha val="2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rgbClr val="56C5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Average No. of bids received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6A8A-4AAC-8FCB-73C53B7AFD98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6A8A-4AAC-8FCB-73C53B7AFD98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6A8A-4AAC-8FCB-73C53B7AFD98}"/>
              </c:ext>
            </c:extLst>
          </c:dPt>
          <c:dPt>
            <c:idx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3-6A8A-4AAC-8FCB-73C53B7AFD98}"/>
              </c:ext>
            </c:extLst>
          </c:dPt>
          <c:dLbls>
            <c:dLbl>
              <c:idx val="0"/>
              <c:layout>
                <c:manualLayout>
                  <c:x val="-3.2891616777264862E-2"/>
                  <c:y val="-7.56306041862886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19726449798062E-2"/>
                  <c:y val="-8.80775454239849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888880373629599E-2"/>
                  <c:y val="-8.65216777692729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935426283900751E-2"/>
                  <c:y val="-7.87423394957126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84361475764527E-2"/>
                  <c:y val="-8.02982071504247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830054457588102E-2"/>
                  <c:y val="-7.2518868876864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144127776976454E-2"/>
                  <c:y val="-6.00719276391680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406074184939413E-2"/>
                  <c:y val="-6.00719276391680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780483626659076E-2"/>
                  <c:y val="-6.785126591272833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Manual Tendering 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2018 - 19 (till Sept'2018)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1.9800000000000002</c:v>
                </c:pt>
                <c:pt idx="1">
                  <c:v>4.7699999999999996</c:v>
                </c:pt>
                <c:pt idx="2">
                  <c:v>5.07</c:v>
                </c:pt>
                <c:pt idx="3">
                  <c:v>5.4</c:v>
                </c:pt>
                <c:pt idx="4">
                  <c:v>5.92</c:v>
                </c:pt>
                <c:pt idx="5">
                  <c:v>5.83</c:v>
                </c:pt>
                <c:pt idx="6">
                  <c:v>6.1499999999999995</c:v>
                </c:pt>
                <c:pt idx="7">
                  <c:v>6.25</c:v>
                </c:pt>
                <c:pt idx="8">
                  <c:v>6.08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6A8A-4AAC-8FCB-73C53B7AFD98}"/>
            </c:ext>
          </c:extLst>
        </c:ser>
        <c:dLbls/>
        <c:marker val="1"/>
        <c:axId val="197763456"/>
        <c:axId val="197764992"/>
      </c:lineChart>
      <c:catAx>
        <c:axId val="197763456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64992"/>
        <c:crosses val="autoZero"/>
        <c:auto val="1"/>
        <c:lblAlgn val="ctr"/>
        <c:lblOffset val="100"/>
      </c:catAx>
      <c:valAx>
        <c:axId val="19776499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FEE2D3">
        <a:alpha val="20000"/>
      </a:srgbClr>
    </a:solidFill>
    <a:ln w="9525" cap="flat" cmpd="sng" algn="ctr">
      <a:solidFill>
        <a:schemeClr val="tx1">
          <a:lumMod val="50000"/>
          <a:lumOff val="50000"/>
          <a:alpha val="34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rgbClr val="56C5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Average Lead time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6A8A-4AAC-8FCB-73C53B7AFD98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6A8A-4AAC-8FCB-73C53B7AFD98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6A8A-4AAC-8FCB-73C53B7AFD98}"/>
              </c:ext>
            </c:extLst>
          </c:dPt>
          <c:dLbls>
            <c:dLbl>
              <c:idx val="0"/>
              <c:layout>
                <c:manualLayout>
                  <c:x val="-3.2891616777264862E-2"/>
                  <c:y val="-7.56306041862886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19726449798062E-2"/>
                  <c:y val="-8.807754542398497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888880373629599E-2"/>
                  <c:y val="-8.652167776927295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935426283900751E-2"/>
                  <c:y val="-7.87423394957126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84361475764527E-2"/>
                  <c:y val="-8.029820715042471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830054457588102E-2"/>
                  <c:y val="-7.2518868876864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144127776976454E-2"/>
                  <c:y val="-6.00719276391680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406074184939413E-2"/>
                  <c:y val="-6.00719276391680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128</c:v>
                </c:pt>
                <c:pt idx="1">
                  <c:v>108</c:v>
                </c:pt>
                <c:pt idx="2">
                  <c:v>95</c:v>
                </c:pt>
                <c:pt idx="3">
                  <c:v>89</c:v>
                </c:pt>
                <c:pt idx="4">
                  <c:v>89</c:v>
                </c:pt>
                <c:pt idx="5">
                  <c:v>91</c:v>
                </c:pt>
                <c:pt idx="6">
                  <c:v>83</c:v>
                </c:pt>
                <c:pt idx="7">
                  <c:v>73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6A8A-4AAC-8FCB-73C53B7AFD98}"/>
            </c:ext>
          </c:extLst>
        </c:ser>
        <c:dLbls/>
        <c:marker val="1"/>
        <c:axId val="201995008"/>
        <c:axId val="201996544"/>
      </c:lineChart>
      <c:catAx>
        <c:axId val="201995008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96544"/>
        <c:crosses val="autoZero"/>
        <c:auto val="1"/>
        <c:lblAlgn val="ctr"/>
        <c:lblOffset val="100"/>
      </c:catAx>
      <c:valAx>
        <c:axId val="20199654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9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rgbClr val="FEE2D3">
        <a:alpha val="20000"/>
      </a:srgbClr>
    </a:solidFill>
    <a:ln w="9525" cap="flat" cmpd="sng" algn="ctr">
      <a:solidFill>
        <a:schemeClr val="tx1">
          <a:lumMod val="50000"/>
          <a:lumOff val="50000"/>
          <a:alpha val="34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'Green Savings'!$E$4</c:f>
              <c:strCache>
                <c:ptCount val="1"/>
                <c:pt idx="0">
                  <c:v>Reams Saved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'Green Savings'!$B$5:$B$12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'Green Savings'!$E$5:$E$12</c:f>
              <c:numCache>
                <c:formatCode>0</c:formatCode>
                <c:ptCount val="8"/>
                <c:pt idx="0">
                  <c:v>264.75</c:v>
                </c:pt>
                <c:pt idx="1">
                  <c:v>11857.27</c:v>
                </c:pt>
                <c:pt idx="2">
                  <c:v>29471.97</c:v>
                </c:pt>
                <c:pt idx="3">
                  <c:v>40337.310000000005</c:v>
                </c:pt>
                <c:pt idx="4">
                  <c:v>52434.619999999995</c:v>
                </c:pt>
                <c:pt idx="5">
                  <c:v>66699.350000000006</c:v>
                </c:pt>
                <c:pt idx="6">
                  <c:v>72107.31</c:v>
                </c:pt>
                <c:pt idx="7">
                  <c:v>54506.729999999996</c:v>
                </c:pt>
              </c:numCache>
            </c:numRef>
          </c:val>
        </c:ser>
        <c:dLbls/>
        <c:gapWidth val="100"/>
        <c:overlap val="-24"/>
        <c:axId val="160691712"/>
        <c:axId val="160693248"/>
      </c:barChart>
      <c:catAx>
        <c:axId val="160691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93248"/>
        <c:crosses val="autoZero"/>
        <c:auto val="1"/>
        <c:lblAlgn val="ctr"/>
        <c:lblOffset val="100"/>
      </c:catAx>
      <c:valAx>
        <c:axId val="160693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alpha val="2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'Green Savings'!$F$4</c:f>
              <c:strCache>
                <c:ptCount val="1"/>
                <c:pt idx="0">
                  <c:v>Trees Saved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'Green Savings'!$B$5:$B$12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'Green Savings'!$F$5:$F$12</c:f>
              <c:numCache>
                <c:formatCode>0</c:formatCode>
                <c:ptCount val="8"/>
                <c:pt idx="0">
                  <c:v>15.573529411764708</c:v>
                </c:pt>
                <c:pt idx="1">
                  <c:v>697.48647058823542</c:v>
                </c:pt>
                <c:pt idx="2">
                  <c:v>1733.6452941176472</c:v>
                </c:pt>
                <c:pt idx="3">
                  <c:v>2372.7829411764701</c:v>
                </c:pt>
                <c:pt idx="4">
                  <c:v>3084.3894117647055</c:v>
                </c:pt>
                <c:pt idx="5">
                  <c:v>3923.4911764705898</c:v>
                </c:pt>
                <c:pt idx="6">
                  <c:v>4241.6064705882354</c:v>
                </c:pt>
                <c:pt idx="7">
                  <c:v>3206.2782352941172</c:v>
                </c:pt>
              </c:numCache>
            </c:numRef>
          </c:val>
        </c:ser>
        <c:dLbls/>
        <c:gapWidth val="100"/>
        <c:overlap val="-24"/>
        <c:axId val="160590464"/>
        <c:axId val="160616832"/>
      </c:barChart>
      <c:catAx>
        <c:axId val="160590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16832"/>
        <c:crosses val="autoZero"/>
        <c:auto val="1"/>
        <c:lblAlgn val="ctr"/>
        <c:lblOffset val="100"/>
      </c:catAx>
      <c:valAx>
        <c:axId val="160616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9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alpha val="2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'Green Savings'!$G$4</c:f>
              <c:strCache>
                <c:ptCount val="1"/>
                <c:pt idx="0">
                  <c:v>Prevented CO2 release in Atmosphere (in Pounds)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'Green Savings'!$B$5:$B$12</c:f>
              <c:strCache>
                <c:ptCount val="8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 (Till Dec'2018)</c:v>
                </c:pt>
              </c:strCache>
            </c:strRef>
          </c:cat>
          <c:val>
            <c:numRef>
              <c:f>'Green Savings'!$G$5:$G$12</c:f>
              <c:numCache>
                <c:formatCode>0</c:formatCode>
                <c:ptCount val="8"/>
                <c:pt idx="0">
                  <c:v>1713.0882352941178</c:v>
                </c:pt>
                <c:pt idx="1">
                  <c:v>76723.511764705894</c:v>
                </c:pt>
                <c:pt idx="2">
                  <c:v>190700.98235294115</c:v>
                </c:pt>
                <c:pt idx="3">
                  <c:v>261006.12352941177</c:v>
                </c:pt>
                <c:pt idx="4">
                  <c:v>339282.83529411769</c:v>
                </c:pt>
                <c:pt idx="5">
                  <c:v>431584.02941176487</c:v>
                </c:pt>
                <c:pt idx="6">
                  <c:v>466576.71176470589</c:v>
                </c:pt>
                <c:pt idx="7">
                  <c:v>352690.60588235286</c:v>
                </c:pt>
              </c:numCache>
            </c:numRef>
          </c:val>
        </c:ser>
        <c:dLbls/>
        <c:gapWidth val="100"/>
        <c:overlap val="-24"/>
        <c:axId val="160854016"/>
        <c:axId val="160855552"/>
      </c:barChart>
      <c:catAx>
        <c:axId val="16085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55552"/>
        <c:crosses val="autoZero"/>
        <c:auto val="1"/>
        <c:lblAlgn val="ctr"/>
        <c:lblOffset val="100"/>
      </c:catAx>
      <c:valAx>
        <c:axId val="160855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5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alpha val="2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5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01569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26886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95223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61346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127467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9893589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43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890219" y="5235555"/>
            <a:ext cx="810000" cy="8100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800355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4727816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6637953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8565415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10475551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709578" y="3238852"/>
            <a:ext cx="1080001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5547176" y="3238851"/>
            <a:ext cx="108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9384775" y="3238851"/>
            <a:ext cx="108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5410793" y="1012533"/>
            <a:ext cx="1312732" cy="13068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5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84599" y="0"/>
            <a:ext cx="32893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18103" y="0"/>
            <a:ext cx="32893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10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206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1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51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7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5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78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601" y="2928597"/>
            <a:ext cx="21336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242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08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67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13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34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412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7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7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13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79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371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528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43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94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6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58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47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898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1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67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65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32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101569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826886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95223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61346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127467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9893589" y="4092577"/>
            <a:ext cx="1162207" cy="116204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614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31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5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4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8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9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94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icture Placeholder 122"/>
          <p:cNvSpPr>
            <a:spLocks noGrp="1"/>
          </p:cNvSpPr>
          <p:nvPr>
            <p:ph type="pic" sz="quarter" idx="14"/>
          </p:nvPr>
        </p:nvSpPr>
        <p:spPr>
          <a:xfrm>
            <a:off x="890219" y="5235555"/>
            <a:ext cx="810000" cy="81000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5" name="Picture Placeholder 122"/>
          <p:cNvSpPr>
            <a:spLocks noGrp="1"/>
          </p:cNvSpPr>
          <p:nvPr>
            <p:ph type="pic" sz="quarter" idx="15"/>
          </p:nvPr>
        </p:nvSpPr>
        <p:spPr>
          <a:xfrm>
            <a:off x="2800355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6" name="Picture Placeholder 122"/>
          <p:cNvSpPr>
            <a:spLocks noGrp="1"/>
          </p:cNvSpPr>
          <p:nvPr>
            <p:ph type="pic" sz="quarter" idx="16"/>
          </p:nvPr>
        </p:nvSpPr>
        <p:spPr>
          <a:xfrm>
            <a:off x="4727816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7" name="Picture Placeholder 122"/>
          <p:cNvSpPr>
            <a:spLocks noGrp="1"/>
          </p:cNvSpPr>
          <p:nvPr>
            <p:ph type="pic" sz="quarter" idx="17"/>
          </p:nvPr>
        </p:nvSpPr>
        <p:spPr>
          <a:xfrm>
            <a:off x="6637953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8" name="Picture Placeholder 122"/>
          <p:cNvSpPr>
            <a:spLocks noGrp="1"/>
          </p:cNvSpPr>
          <p:nvPr>
            <p:ph type="pic" sz="quarter" idx="18"/>
          </p:nvPr>
        </p:nvSpPr>
        <p:spPr>
          <a:xfrm>
            <a:off x="8565415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9" name="Picture Placeholder 122"/>
          <p:cNvSpPr>
            <a:spLocks noGrp="1"/>
          </p:cNvSpPr>
          <p:nvPr>
            <p:ph type="pic" sz="quarter" idx="19"/>
          </p:nvPr>
        </p:nvSpPr>
        <p:spPr>
          <a:xfrm>
            <a:off x="10475551" y="5234135"/>
            <a:ext cx="810000" cy="811420"/>
          </a:xfrm>
          <a:prstGeom prst="ellipse">
            <a:avLst/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0" name="Picture Placeholder 122"/>
          <p:cNvSpPr>
            <a:spLocks noGrp="1"/>
          </p:cNvSpPr>
          <p:nvPr>
            <p:ph type="pic" sz="quarter" idx="11"/>
          </p:nvPr>
        </p:nvSpPr>
        <p:spPr>
          <a:xfrm>
            <a:off x="1709578" y="3238852"/>
            <a:ext cx="1080001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1" name="Picture Placeholder 122"/>
          <p:cNvSpPr>
            <a:spLocks noGrp="1"/>
          </p:cNvSpPr>
          <p:nvPr>
            <p:ph type="pic" sz="quarter" idx="12"/>
          </p:nvPr>
        </p:nvSpPr>
        <p:spPr>
          <a:xfrm>
            <a:off x="5547176" y="3238851"/>
            <a:ext cx="108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2" name="Picture Placeholder 122"/>
          <p:cNvSpPr>
            <a:spLocks noGrp="1"/>
          </p:cNvSpPr>
          <p:nvPr>
            <p:ph type="pic" sz="quarter" idx="13"/>
          </p:nvPr>
        </p:nvSpPr>
        <p:spPr>
          <a:xfrm>
            <a:off x="9384775" y="3238851"/>
            <a:ext cx="1080000" cy="10800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3" name="Picture Placeholder 122"/>
          <p:cNvSpPr>
            <a:spLocks noGrp="1"/>
          </p:cNvSpPr>
          <p:nvPr>
            <p:ph type="pic" sz="quarter" idx="10"/>
          </p:nvPr>
        </p:nvSpPr>
        <p:spPr>
          <a:xfrm>
            <a:off x="5410793" y="1012533"/>
            <a:ext cx="1312732" cy="1306800"/>
          </a:xfrm>
          <a:prstGeom prst="ellipse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3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84599" y="0"/>
            <a:ext cx="32893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718103" y="0"/>
            <a:ext cx="32893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31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85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81601" y="2928597"/>
            <a:ext cx="213360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63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371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53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9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FB85-5C0D-4BC5-880B-2628A82A4BC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9730-4BA7-4A6E-9ADF-70FD5E03A14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15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103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547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33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slideLayout" Target="../slideLayouts/slideLayout2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8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6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image" Target="../media/image8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19"/>
          <p:cNvSpPr/>
          <p:nvPr/>
        </p:nvSpPr>
        <p:spPr>
          <a:xfrm>
            <a:off x="2783805" y="816054"/>
            <a:ext cx="634841" cy="666337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7143" y="1"/>
            <a:ext cx="667657" cy="667657"/>
          </a:xfrm>
          <a:prstGeom prst="rect">
            <a:avLst/>
          </a:prstGeom>
          <a:solidFill>
            <a:srgbClr val="0C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37143" y="798286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37143" y="1596572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594" y="2803549"/>
            <a:ext cx="884386" cy="504008"/>
          </a:xfrm>
          <a:prstGeom prst="rect">
            <a:avLst/>
          </a:prstGeom>
        </p:spPr>
      </p:pic>
      <p:sp>
        <p:nvSpPr>
          <p:cNvPr id="24" name="Freeform 23"/>
          <p:cNvSpPr>
            <a:spLocks/>
          </p:cNvSpPr>
          <p:nvPr/>
        </p:nvSpPr>
        <p:spPr bwMode="auto">
          <a:xfrm>
            <a:off x="0" y="-639708"/>
            <a:ext cx="12192001" cy="809937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685871"/>
            <a:ext cx="7609491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u="sng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e-Procurement @ IOCL</a:t>
            </a:r>
            <a:endParaRPr lang="en-US" sz="3200" b="1" u="sng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 rot="18900000">
            <a:off x="3385103" y="4602610"/>
            <a:ext cx="7678495" cy="488727"/>
          </a:xfrm>
          <a:prstGeom prst="rect">
            <a:avLst/>
          </a:prstGeom>
          <a:solidFill>
            <a:srgbClr val="46B68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 rot="18900000">
            <a:off x="6174170" y="975826"/>
            <a:ext cx="7678495" cy="488727"/>
          </a:xfrm>
          <a:prstGeom prst="rect">
            <a:avLst/>
          </a:prstGeom>
          <a:solidFill>
            <a:srgbClr val="20686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56292" y="1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56292" y="798286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56292" y="1596572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86860" y="4241070"/>
            <a:ext cx="2035771" cy="110557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9" name="Parallelogram 18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57656" y="3563474"/>
            <a:ext cx="7294179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GEPNIC by NIC</a:t>
            </a:r>
            <a:endParaRPr lang="en-US" sz="3200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 rot="18900000">
            <a:off x="7703419" y="1128226"/>
            <a:ext cx="7678495" cy="488727"/>
          </a:xfrm>
          <a:prstGeom prst="rect">
            <a:avLst/>
          </a:prstGeom>
          <a:solidFill>
            <a:srgbClr val="FEA34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9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Performance Benefits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 rot="5400000">
            <a:off x="2708703" y="-1077850"/>
            <a:ext cx="410863" cy="5576167"/>
          </a:xfrm>
          <a:prstGeom prst="roundRect">
            <a:avLst>
              <a:gd name="adj" fmla="val 49922"/>
            </a:avLst>
          </a:prstGeom>
          <a:solidFill>
            <a:srgbClr val="46B688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Reduction in Procurement Lead time</a:t>
            </a:r>
          </a:p>
        </p:txBody>
      </p:sp>
      <p:sp>
        <p:nvSpPr>
          <p:cNvPr id="28" name="Oval 27"/>
          <p:cNvSpPr/>
          <p:nvPr/>
        </p:nvSpPr>
        <p:spPr>
          <a:xfrm>
            <a:off x="50125" y="1418897"/>
            <a:ext cx="807872" cy="582672"/>
          </a:xfrm>
          <a:prstGeom prst="ellipse">
            <a:avLst/>
          </a:prstGeom>
          <a:solidFill>
            <a:srgbClr val="46B688"/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Freeform 3136"/>
          <p:cNvSpPr>
            <a:spLocks noEditPoints="1"/>
          </p:cNvSpPr>
          <p:nvPr/>
        </p:nvSpPr>
        <p:spPr bwMode="auto">
          <a:xfrm>
            <a:off x="206876" y="1674133"/>
            <a:ext cx="115353" cy="210031"/>
          </a:xfrm>
          <a:custGeom>
            <a:avLst/>
            <a:gdLst>
              <a:gd name="T0" fmla="*/ 104 w 168"/>
              <a:gd name="T1" fmla="*/ 330 h 385"/>
              <a:gd name="T2" fmla="*/ 98 w 168"/>
              <a:gd name="T3" fmla="*/ 329 h 385"/>
              <a:gd name="T4" fmla="*/ 93 w 168"/>
              <a:gd name="T5" fmla="*/ 326 h 385"/>
              <a:gd name="T6" fmla="*/ 90 w 168"/>
              <a:gd name="T7" fmla="*/ 320 h 385"/>
              <a:gd name="T8" fmla="*/ 88 w 168"/>
              <a:gd name="T9" fmla="*/ 316 h 385"/>
              <a:gd name="T10" fmla="*/ 90 w 168"/>
              <a:gd name="T11" fmla="*/ 310 h 385"/>
              <a:gd name="T12" fmla="*/ 93 w 168"/>
              <a:gd name="T13" fmla="*/ 305 h 385"/>
              <a:gd name="T14" fmla="*/ 98 w 168"/>
              <a:gd name="T15" fmla="*/ 301 h 385"/>
              <a:gd name="T16" fmla="*/ 104 w 168"/>
              <a:gd name="T17" fmla="*/ 300 h 385"/>
              <a:gd name="T18" fmla="*/ 110 w 168"/>
              <a:gd name="T19" fmla="*/ 301 h 385"/>
              <a:gd name="T20" fmla="*/ 115 w 168"/>
              <a:gd name="T21" fmla="*/ 305 h 385"/>
              <a:gd name="T22" fmla="*/ 117 w 168"/>
              <a:gd name="T23" fmla="*/ 310 h 385"/>
              <a:gd name="T24" fmla="*/ 118 w 168"/>
              <a:gd name="T25" fmla="*/ 316 h 385"/>
              <a:gd name="T26" fmla="*/ 117 w 168"/>
              <a:gd name="T27" fmla="*/ 320 h 385"/>
              <a:gd name="T28" fmla="*/ 115 w 168"/>
              <a:gd name="T29" fmla="*/ 326 h 385"/>
              <a:gd name="T30" fmla="*/ 110 w 168"/>
              <a:gd name="T31" fmla="*/ 329 h 385"/>
              <a:gd name="T32" fmla="*/ 104 w 168"/>
              <a:gd name="T33" fmla="*/ 330 h 385"/>
              <a:gd name="T34" fmla="*/ 104 w 168"/>
              <a:gd name="T35" fmla="*/ 330 h 385"/>
              <a:gd name="T36" fmla="*/ 156 w 168"/>
              <a:gd name="T37" fmla="*/ 2 h 385"/>
              <a:gd name="T38" fmla="*/ 13 w 168"/>
              <a:gd name="T39" fmla="*/ 0 h 385"/>
              <a:gd name="T40" fmla="*/ 9 w 168"/>
              <a:gd name="T41" fmla="*/ 2 h 385"/>
              <a:gd name="T42" fmla="*/ 4 w 168"/>
              <a:gd name="T43" fmla="*/ 4 h 385"/>
              <a:gd name="T44" fmla="*/ 2 w 168"/>
              <a:gd name="T45" fmla="*/ 9 h 385"/>
              <a:gd name="T46" fmla="*/ 0 w 168"/>
              <a:gd name="T47" fmla="*/ 14 h 385"/>
              <a:gd name="T48" fmla="*/ 0 w 168"/>
              <a:gd name="T49" fmla="*/ 373 h 385"/>
              <a:gd name="T50" fmla="*/ 2 w 168"/>
              <a:gd name="T51" fmla="*/ 378 h 385"/>
              <a:gd name="T52" fmla="*/ 4 w 168"/>
              <a:gd name="T53" fmla="*/ 381 h 385"/>
              <a:gd name="T54" fmla="*/ 9 w 168"/>
              <a:gd name="T55" fmla="*/ 383 h 385"/>
              <a:gd name="T56" fmla="*/ 13 w 168"/>
              <a:gd name="T57" fmla="*/ 385 h 385"/>
              <a:gd name="T58" fmla="*/ 156 w 168"/>
              <a:gd name="T59" fmla="*/ 385 h 385"/>
              <a:gd name="T60" fmla="*/ 161 w 168"/>
              <a:gd name="T61" fmla="*/ 383 h 385"/>
              <a:gd name="T62" fmla="*/ 165 w 168"/>
              <a:gd name="T63" fmla="*/ 381 h 385"/>
              <a:gd name="T64" fmla="*/ 168 w 168"/>
              <a:gd name="T65" fmla="*/ 378 h 385"/>
              <a:gd name="T66" fmla="*/ 168 w 168"/>
              <a:gd name="T67" fmla="*/ 373 h 385"/>
              <a:gd name="T68" fmla="*/ 168 w 168"/>
              <a:gd name="T69" fmla="*/ 303 h 385"/>
              <a:gd name="T70" fmla="*/ 168 w 168"/>
              <a:gd name="T71" fmla="*/ 72 h 385"/>
              <a:gd name="T72" fmla="*/ 168 w 168"/>
              <a:gd name="T73" fmla="*/ 14 h 385"/>
              <a:gd name="T74" fmla="*/ 168 w 168"/>
              <a:gd name="T75" fmla="*/ 9 h 385"/>
              <a:gd name="T76" fmla="*/ 166 w 168"/>
              <a:gd name="T77" fmla="*/ 5 h 385"/>
              <a:gd name="T78" fmla="*/ 161 w 168"/>
              <a:gd name="T79" fmla="*/ 3 h 385"/>
              <a:gd name="T80" fmla="*/ 156 w 168"/>
              <a:gd name="T81" fmla="*/ 2 h 385"/>
              <a:gd name="T82" fmla="*/ 156 w 168"/>
              <a:gd name="T83" fmla="*/ 2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" h="385">
                <a:moveTo>
                  <a:pt x="104" y="330"/>
                </a:moveTo>
                <a:lnTo>
                  <a:pt x="98" y="329"/>
                </a:lnTo>
                <a:lnTo>
                  <a:pt x="93" y="326"/>
                </a:lnTo>
                <a:lnTo>
                  <a:pt x="90" y="320"/>
                </a:lnTo>
                <a:lnTo>
                  <a:pt x="88" y="316"/>
                </a:lnTo>
                <a:lnTo>
                  <a:pt x="90" y="310"/>
                </a:lnTo>
                <a:lnTo>
                  <a:pt x="93" y="305"/>
                </a:lnTo>
                <a:lnTo>
                  <a:pt x="98" y="301"/>
                </a:lnTo>
                <a:lnTo>
                  <a:pt x="104" y="300"/>
                </a:lnTo>
                <a:lnTo>
                  <a:pt x="110" y="301"/>
                </a:lnTo>
                <a:lnTo>
                  <a:pt x="115" y="305"/>
                </a:lnTo>
                <a:lnTo>
                  <a:pt x="117" y="310"/>
                </a:lnTo>
                <a:lnTo>
                  <a:pt x="118" y="316"/>
                </a:lnTo>
                <a:lnTo>
                  <a:pt x="117" y="320"/>
                </a:lnTo>
                <a:lnTo>
                  <a:pt x="115" y="326"/>
                </a:lnTo>
                <a:lnTo>
                  <a:pt x="110" y="329"/>
                </a:lnTo>
                <a:lnTo>
                  <a:pt x="104" y="330"/>
                </a:lnTo>
                <a:lnTo>
                  <a:pt x="104" y="330"/>
                </a:lnTo>
                <a:close/>
                <a:moveTo>
                  <a:pt x="156" y="2"/>
                </a:moveTo>
                <a:lnTo>
                  <a:pt x="13" y="0"/>
                </a:lnTo>
                <a:lnTo>
                  <a:pt x="9" y="2"/>
                </a:lnTo>
                <a:lnTo>
                  <a:pt x="4" y="4"/>
                </a:lnTo>
                <a:lnTo>
                  <a:pt x="2" y="9"/>
                </a:lnTo>
                <a:lnTo>
                  <a:pt x="0" y="14"/>
                </a:lnTo>
                <a:lnTo>
                  <a:pt x="0" y="373"/>
                </a:lnTo>
                <a:lnTo>
                  <a:pt x="2" y="378"/>
                </a:lnTo>
                <a:lnTo>
                  <a:pt x="4" y="381"/>
                </a:lnTo>
                <a:lnTo>
                  <a:pt x="9" y="383"/>
                </a:lnTo>
                <a:lnTo>
                  <a:pt x="13" y="385"/>
                </a:lnTo>
                <a:lnTo>
                  <a:pt x="156" y="385"/>
                </a:lnTo>
                <a:lnTo>
                  <a:pt x="161" y="383"/>
                </a:lnTo>
                <a:lnTo>
                  <a:pt x="165" y="381"/>
                </a:lnTo>
                <a:lnTo>
                  <a:pt x="168" y="378"/>
                </a:lnTo>
                <a:lnTo>
                  <a:pt x="168" y="373"/>
                </a:lnTo>
                <a:lnTo>
                  <a:pt x="168" y="303"/>
                </a:lnTo>
                <a:lnTo>
                  <a:pt x="168" y="72"/>
                </a:lnTo>
                <a:lnTo>
                  <a:pt x="168" y="14"/>
                </a:lnTo>
                <a:lnTo>
                  <a:pt x="168" y="9"/>
                </a:lnTo>
                <a:lnTo>
                  <a:pt x="166" y="5"/>
                </a:lnTo>
                <a:lnTo>
                  <a:pt x="161" y="3"/>
                </a:lnTo>
                <a:lnTo>
                  <a:pt x="156" y="2"/>
                </a:lnTo>
                <a:lnTo>
                  <a:pt x="156" y="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135"/>
          <p:cNvSpPr>
            <a:spLocks/>
          </p:cNvSpPr>
          <p:nvPr/>
        </p:nvSpPr>
        <p:spPr bwMode="auto">
          <a:xfrm>
            <a:off x="338709" y="1536302"/>
            <a:ext cx="362537" cy="334738"/>
          </a:xfrm>
          <a:custGeom>
            <a:avLst/>
            <a:gdLst>
              <a:gd name="T0" fmla="*/ 526 w 527"/>
              <a:gd name="T1" fmla="*/ 282 h 612"/>
              <a:gd name="T2" fmla="*/ 523 w 527"/>
              <a:gd name="T3" fmla="*/ 270 h 612"/>
              <a:gd name="T4" fmla="*/ 516 w 527"/>
              <a:gd name="T5" fmla="*/ 255 h 612"/>
              <a:gd name="T6" fmla="*/ 500 w 527"/>
              <a:gd name="T7" fmla="*/ 240 h 612"/>
              <a:gd name="T8" fmla="*/ 484 w 527"/>
              <a:gd name="T9" fmla="*/ 231 h 612"/>
              <a:gd name="T10" fmla="*/ 472 w 527"/>
              <a:gd name="T11" fmla="*/ 229 h 612"/>
              <a:gd name="T12" fmla="*/ 244 w 527"/>
              <a:gd name="T13" fmla="*/ 229 h 612"/>
              <a:gd name="T14" fmla="*/ 256 w 527"/>
              <a:gd name="T15" fmla="*/ 196 h 612"/>
              <a:gd name="T16" fmla="*/ 267 w 527"/>
              <a:gd name="T17" fmla="*/ 154 h 612"/>
              <a:gd name="T18" fmla="*/ 273 w 527"/>
              <a:gd name="T19" fmla="*/ 110 h 612"/>
              <a:gd name="T20" fmla="*/ 273 w 527"/>
              <a:gd name="T21" fmla="*/ 90 h 612"/>
              <a:gd name="T22" fmla="*/ 269 w 527"/>
              <a:gd name="T23" fmla="*/ 71 h 612"/>
              <a:gd name="T24" fmla="*/ 262 w 527"/>
              <a:gd name="T25" fmla="*/ 49 h 612"/>
              <a:gd name="T26" fmla="*/ 252 w 527"/>
              <a:gd name="T27" fmla="*/ 33 h 612"/>
              <a:gd name="T28" fmla="*/ 243 w 527"/>
              <a:gd name="T29" fmla="*/ 21 h 612"/>
              <a:gd name="T30" fmla="*/ 233 w 527"/>
              <a:gd name="T31" fmla="*/ 11 h 612"/>
              <a:gd name="T32" fmla="*/ 215 w 527"/>
              <a:gd name="T33" fmla="*/ 3 h 612"/>
              <a:gd name="T34" fmla="*/ 202 w 527"/>
              <a:gd name="T35" fmla="*/ 0 h 612"/>
              <a:gd name="T36" fmla="*/ 184 w 527"/>
              <a:gd name="T37" fmla="*/ 5 h 612"/>
              <a:gd name="T38" fmla="*/ 169 w 527"/>
              <a:gd name="T39" fmla="*/ 16 h 612"/>
              <a:gd name="T40" fmla="*/ 159 w 527"/>
              <a:gd name="T41" fmla="*/ 33 h 612"/>
              <a:gd name="T42" fmla="*/ 155 w 527"/>
              <a:gd name="T43" fmla="*/ 53 h 612"/>
              <a:gd name="T44" fmla="*/ 151 w 527"/>
              <a:gd name="T45" fmla="*/ 90 h 612"/>
              <a:gd name="T46" fmla="*/ 140 w 527"/>
              <a:gd name="T47" fmla="*/ 127 h 612"/>
              <a:gd name="T48" fmla="*/ 124 w 527"/>
              <a:gd name="T49" fmla="*/ 162 h 612"/>
              <a:gd name="T50" fmla="*/ 102 w 527"/>
              <a:gd name="T51" fmla="*/ 197 h 612"/>
              <a:gd name="T52" fmla="*/ 79 w 527"/>
              <a:gd name="T53" fmla="*/ 226 h 612"/>
              <a:gd name="T54" fmla="*/ 52 w 527"/>
              <a:gd name="T55" fmla="*/ 254 h 612"/>
              <a:gd name="T56" fmla="*/ 26 w 527"/>
              <a:gd name="T57" fmla="*/ 275 h 612"/>
              <a:gd name="T58" fmla="*/ 0 w 527"/>
              <a:gd name="T59" fmla="*/ 291 h 612"/>
              <a:gd name="T60" fmla="*/ 17 w 527"/>
              <a:gd name="T61" fmla="*/ 586 h 612"/>
              <a:gd name="T62" fmla="*/ 48 w 527"/>
              <a:gd name="T63" fmla="*/ 592 h 612"/>
              <a:gd name="T64" fmla="*/ 88 w 527"/>
              <a:gd name="T65" fmla="*/ 602 h 612"/>
              <a:gd name="T66" fmla="*/ 129 w 527"/>
              <a:gd name="T67" fmla="*/ 610 h 612"/>
              <a:gd name="T68" fmla="*/ 161 w 527"/>
              <a:gd name="T69" fmla="*/ 612 h 612"/>
              <a:gd name="T70" fmla="*/ 383 w 527"/>
              <a:gd name="T71" fmla="*/ 612 h 612"/>
              <a:gd name="T72" fmla="*/ 403 w 527"/>
              <a:gd name="T73" fmla="*/ 608 h 612"/>
              <a:gd name="T74" fmla="*/ 419 w 527"/>
              <a:gd name="T75" fmla="*/ 600 h 612"/>
              <a:gd name="T76" fmla="*/ 428 w 527"/>
              <a:gd name="T77" fmla="*/ 585 h 612"/>
              <a:gd name="T78" fmla="*/ 431 w 527"/>
              <a:gd name="T79" fmla="*/ 564 h 612"/>
              <a:gd name="T80" fmla="*/ 428 w 527"/>
              <a:gd name="T81" fmla="*/ 550 h 612"/>
              <a:gd name="T82" fmla="*/ 424 w 527"/>
              <a:gd name="T83" fmla="*/ 538 h 612"/>
              <a:gd name="T84" fmla="*/ 441 w 527"/>
              <a:gd name="T85" fmla="*/ 532 h 612"/>
              <a:gd name="T86" fmla="*/ 455 w 527"/>
              <a:gd name="T87" fmla="*/ 523 h 612"/>
              <a:gd name="T88" fmla="*/ 464 w 527"/>
              <a:gd name="T89" fmla="*/ 508 h 612"/>
              <a:gd name="T90" fmla="*/ 466 w 527"/>
              <a:gd name="T91" fmla="*/ 492 h 612"/>
              <a:gd name="T92" fmla="*/ 464 w 527"/>
              <a:gd name="T93" fmla="*/ 472 h 612"/>
              <a:gd name="T94" fmla="*/ 456 w 527"/>
              <a:gd name="T95" fmla="*/ 455 h 612"/>
              <a:gd name="T96" fmla="*/ 475 w 527"/>
              <a:gd name="T97" fmla="*/ 447 h 612"/>
              <a:gd name="T98" fmla="*/ 489 w 527"/>
              <a:gd name="T99" fmla="*/ 433 h 612"/>
              <a:gd name="T100" fmla="*/ 499 w 527"/>
              <a:gd name="T101" fmla="*/ 416 h 612"/>
              <a:gd name="T102" fmla="*/ 502 w 527"/>
              <a:gd name="T103" fmla="*/ 397 h 612"/>
              <a:gd name="T104" fmla="*/ 501 w 527"/>
              <a:gd name="T105" fmla="*/ 386 h 612"/>
              <a:gd name="T106" fmla="*/ 497 w 527"/>
              <a:gd name="T107" fmla="*/ 375 h 612"/>
              <a:gd name="T108" fmla="*/ 484 w 527"/>
              <a:gd name="T109" fmla="*/ 357 h 612"/>
              <a:gd name="T110" fmla="*/ 503 w 527"/>
              <a:gd name="T111" fmla="*/ 345 h 612"/>
              <a:gd name="T112" fmla="*/ 516 w 527"/>
              <a:gd name="T113" fmla="*/ 329 h 612"/>
              <a:gd name="T114" fmla="*/ 523 w 527"/>
              <a:gd name="T115" fmla="*/ 309 h 612"/>
              <a:gd name="T116" fmla="*/ 527 w 527"/>
              <a:gd name="T117" fmla="*/ 288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7" h="612">
                <a:moveTo>
                  <a:pt x="527" y="288"/>
                </a:moveTo>
                <a:lnTo>
                  <a:pt x="526" y="282"/>
                </a:lnTo>
                <a:lnTo>
                  <a:pt x="526" y="276"/>
                </a:lnTo>
                <a:lnTo>
                  <a:pt x="523" y="270"/>
                </a:lnTo>
                <a:lnTo>
                  <a:pt x="522" y="266"/>
                </a:lnTo>
                <a:lnTo>
                  <a:pt x="516" y="255"/>
                </a:lnTo>
                <a:lnTo>
                  <a:pt x="509" y="247"/>
                </a:lnTo>
                <a:lnTo>
                  <a:pt x="500" y="240"/>
                </a:lnTo>
                <a:lnTo>
                  <a:pt x="489" y="234"/>
                </a:lnTo>
                <a:lnTo>
                  <a:pt x="484" y="231"/>
                </a:lnTo>
                <a:lnTo>
                  <a:pt x="478" y="230"/>
                </a:lnTo>
                <a:lnTo>
                  <a:pt x="472" y="229"/>
                </a:lnTo>
                <a:lnTo>
                  <a:pt x="466" y="229"/>
                </a:lnTo>
                <a:lnTo>
                  <a:pt x="244" y="229"/>
                </a:lnTo>
                <a:lnTo>
                  <a:pt x="250" y="213"/>
                </a:lnTo>
                <a:lnTo>
                  <a:pt x="256" y="196"/>
                </a:lnTo>
                <a:lnTo>
                  <a:pt x="261" y="175"/>
                </a:lnTo>
                <a:lnTo>
                  <a:pt x="267" y="154"/>
                </a:lnTo>
                <a:lnTo>
                  <a:pt x="270" y="131"/>
                </a:lnTo>
                <a:lnTo>
                  <a:pt x="273" y="110"/>
                </a:lnTo>
                <a:lnTo>
                  <a:pt x="273" y="99"/>
                </a:lnTo>
                <a:lnTo>
                  <a:pt x="273" y="90"/>
                </a:lnTo>
                <a:lnTo>
                  <a:pt x="271" y="80"/>
                </a:lnTo>
                <a:lnTo>
                  <a:pt x="269" y="71"/>
                </a:lnTo>
                <a:lnTo>
                  <a:pt x="265" y="60"/>
                </a:lnTo>
                <a:lnTo>
                  <a:pt x="262" y="49"/>
                </a:lnTo>
                <a:lnTo>
                  <a:pt x="257" y="41"/>
                </a:lnTo>
                <a:lnTo>
                  <a:pt x="252" y="33"/>
                </a:lnTo>
                <a:lnTo>
                  <a:pt x="248" y="25"/>
                </a:lnTo>
                <a:lnTo>
                  <a:pt x="243" y="21"/>
                </a:lnTo>
                <a:lnTo>
                  <a:pt x="238" y="16"/>
                </a:lnTo>
                <a:lnTo>
                  <a:pt x="233" y="11"/>
                </a:lnTo>
                <a:lnTo>
                  <a:pt x="224" y="6"/>
                </a:lnTo>
                <a:lnTo>
                  <a:pt x="215" y="3"/>
                </a:lnTo>
                <a:lnTo>
                  <a:pt x="208" y="2"/>
                </a:lnTo>
                <a:lnTo>
                  <a:pt x="202" y="0"/>
                </a:lnTo>
                <a:lnTo>
                  <a:pt x="193" y="2"/>
                </a:lnTo>
                <a:lnTo>
                  <a:pt x="184" y="5"/>
                </a:lnTo>
                <a:lnTo>
                  <a:pt x="176" y="10"/>
                </a:lnTo>
                <a:lnTo>
                  <a:pt x="169" y="16"/>
                </a:lnTo>
                <a:lnTo>
                  <a:pt x="163" y="23"/>
                </a:lnTo>
                <a:lnTo>
                  <a:pt x="159" y="33"/>
                </a:lnTo>
                <a:lnTo>
                  <a:pt x="156" y="42"/>
                </a:lnTo>
                <a:lnTo>
                  <a:pt x="155" y="53"/>
                </a:lnTo>
                <a:lnTo>
                  <a:pt x="155" y="71"/>
                </a:lnTo>
                <a:lnTo>
                  <a:pt x="151" y="90"/>
                </a:lnTo>
                <a:lnTo>
                  <a:pt x="146" y="109"/>
                </a:lnTo>
                <a:lnTo>
                  <a:pt x="140" y="127"/>
                </a:lnTo>
                <a:lnTo>
                  <a:pt x="133" y="144"/>
                </a:lnTo>
                <a:lnTo>
                  <a:pt x="124" y="162"/>
                </a:lnTo>
                <a:lnTo>
                  <a:pt x="114" y="180"/>
                </a:lnTo>
                <a:lnTo>
                  <a:pt x="102" y="197"/>
                </a:lnTo>
                <a:lnTo>
                  <a:pt x="91" y="212"/>
                </a:lnTo>
                <a:lnTo>
                  <a:pt x="79" y="226"/>
                </a:lnTo>
                <a:lnTo>
                  <a:pt x="66" y="241"/>
                </a:lnTo>
                <a:lnTo>
                  <a:pt x="52" y="254"/>
                </a:lnTo>
                <a:lnTo>
                  <a:pt x="39" y="266"/>
                </a:lnTo>
                <a:lnTo>
                  <a:pt x="26" y="275"/>
                </a:lnTo>
                <a:lnTo>
                  <a:pt x="12" y="284"/>
                </a:lnTo>
                <a:lnTo>
                  <a:pt x="0" y="291"/>
                </a:lnTo>
                <a:lnTo>
                  <a:pt x="0" y="582"/>
                </a:lnTo>
                <a:lnTo>
                  <a:pt x="17" y="586"/>
                </a:lnTo>
                <a:lnTo>
                  <a:pt x="32" y="588"/>
                </a:lnTo>
                <a:lnTo>
                  <a:pt x="48" y="592"/>
                </a:lnTo>
                <a:lnTo>
                  <a:pt x="61" y="595"/>
                </a:lnTo>
                <a:lnTo>
                  <a:pt x="88" y="602"/>
                </a:lnTo>
                <a:lnTo>
                  <a:pt x="114" y="607"/>
                </a:lnTo>
                <a:lnTo>
                  <a:pt x="129" y="610"/>
                </a:lnTo>
                <a:lnTo>
                  <a:pt x="144" y="611"/>
                </a:lnTo>
                <a:lnTo>
                  <a:pt x="161" y="612"/>
                </a:lnTo>
                <a:lnTo>
                  <a:pt x="180" y="612"/>
                </a:lnTo>
                <a:lnTo>
                  <a:pt x="383" y="612"/>
                </a:lnTo>
                <a:lnTo>
                  <a:pt x="394" y="611"/>
                </a:lnTo>
                <a:lnTo>
                  <a:pt x="403" y="608"/>
                </a:lnTo>
                <a:lnTo>
                  <a:pt x="412" y="605"/>
                </a:lnTo>
                <a:lnTo>
                  <a:pt x="419" y="600"/>
                </a:lnTo>
                <a:lnTo>
                  <a:pt x="424" y="593"/>
                </a:lnTo>
                <a:lnTo>
                  <a:pt x="428" y="585"/>
                </a:lnTo>
                <a:lnTo>
                  <a:pt x="430" y="575"/>
                </a:lnTo>
                <a:lnTo>
                  <a:pt x="431" y="564"/>
                </a:lnTo>
                <a:lnTo>
                  <a:pt x="431" y="557"/>
                </a:lnTo>
                <a:lnTo>
                  <a:pt x="428" y="550"/>
                </a:lnTo>
                <a:lnTo>
                  <a:pt x="426" y="544"/>
                </a:lnTo>
                <a:lnTo>
                  <a:pt x="424" y="538"/>
                </a:lnTo>
                <a:lnTo>
                  <a:pt x="433" y="536"/>
                </a:lnTo>
                <a:lnTo>
                  <a:pt x="441" y="532"/>
                </a:lnTo>
                <a:lnTo>
                  <a:pt x="449" y="527"/>
                </a:lnTo>
                <a:lnTo>
                  <a:pt x="455" y="523"/>
                </a:lnTo>
                <a:lnTo>
                  <a:pt x="460" y="516"/>
                </a:lnTo>
                <a:lnTo>
                  <a:pt x="464" y="508"/>
                </a:lnTo>
                <a:lnTo>
                  <a:pt x="466" y="501"/>
                </a:lnTo>
                <a:lnTo>
                  <a:pt x="466" y="492"/>
                </a:lnTo>
                <a:lnTo>
                  <a:pt x="466" y="481"/>
                </a:lnTo>
                <a:lnTo>
                  <a:pt x="464" y="472"/>
                </a:lnTo>
                <a:lnTo>
                  <a:pt x="460" y="462"/>
                </a:lnTo>
                <a:lnTo>
                  <a:pt x="456" y="455"/>
                </a:lnTo>
                <a:lnTo>
                  <a:pt x="465" y="451"/>
                </a:lnTo>
                <a:lnTo>
                  <a:pt x="475" y="447"/>
                </a:lnTo>
                <a:lnTo>
                  <a:pt x="482" y="441"/>
                </a:lnTo>
                <a:lnTo>
                  <a:pt x="489" y="433"/>
                </a:lnTo>
                <a:lnTo>
                  <a:pt x="495" y="425"/>
                </a:lnTo>
                <a:lnTo>
                  <a:pt x="499" y="416"/>
                </a:lnTo>
                <a:lnTo>
                  <a:pt x="502" y="406"/>
                </a:lnTo>
                <a:lnTo>
                  <a:pt x="502" y="397"/>
                </a:lnTo>
                <a:lnTo>
                  <a:pt x="502" y="391"/>
                </a:lnTo>
                <a:lnTo>
                  <a:pt x="501" y="386"/>
                </a:lnTo>
                <a:lnTo>
                  <a:pt x="500" y="380"/>
                </a:lnTo>
                <a:lnTo>
                  <a:pt x="497" y="375"/>
                </a:lnTo>
                <a:lnTo>
                  <a:pt x="491" y="366"/>
                </a:lnTo>
                <a:lnTo>
                  <a:pt x="484" y="357"/>
                </a:lnTo>
                <a:lnTo>
                  <a:pt x="495" y="353"/>
                </a:lnTo>
                <a:lnTo>
                  <a:pt x="503" y="345"/>
                </a:lnTo>
                <a:lnTo>
                  <a:pt x="510" y="338"/>
                </a:lnTo>
                <a:lnTo>
                  <a:pt x="516" y="329"/>
                </a:lnTo>
                <a:lnTo>
                  <a:pt x="521" y="319"/>
                </a:lnTo>
                <a:lnTo>
                  <a:pt x="523" y="309"/>
                </a:lnTo>
                <a:lnTo>
                  <a:pt x="526" y="298"/>
                </a:lnTo>
                <a:lnTo>
                  <a:pt x="527" y="28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xmlns="" val="136924448"/>
              </p:ext>
            </p:extLst>
          </p:nvPr>
        </p:nvGraphicFramePr>
        <p:xfrm>
          <a:off x="206876" y="2232799"/>
          <a:ext cx="11769410" cy="442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0694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 rot="5400000">
            <a:off x="9923785" y="-273464"/>
            <a:ext cx="410863" cy="3967400"/>
          </a:xfrm>
          <a:prstGeom prst="roundRect">
            <a:avLst>
              <a:gd name="adj" fmla="val 50000"/>
            </a:avLst>
          </a:prstGeom>
          <a:solidFill>
            <a:srgbClr val="F36F2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Prevented CO2 release</a:t>
            </a:r>
          </a:p>
        </p:txBody>
      </p:sp>
      <p:sp>
        <p:nvSpPr>
          <p:cNvPr id="32" name="Oval 31"/>
          <p:cNvSpPr/>
          <p:nvPr/>
        </p:nvSpPr>
        <p:spPr>
          <a:xfrm>
            <a:off x="11319400" y="1418897"/>
            <a:ext cx="807872" cy="582672"/>
          </a:xfrm>
          <a:prstGeom prst="ellipse">
            <a:avLst/>
          </a:prstGeom>
          <a:solidFill>
            <a:srgbClr val="F36F21"/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Green Benefits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 rot="5400000">
            <a:off x="1929971" y="-187261"/>
            <a:ext cx="432000" cy="378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Paperless Process</a:t>
            </a:r>
            <a:endParaRPr lang="en-US" sz="22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125" y="1418897"/>
            <a:ext cx="807872" cy="5826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6876" y="1536302"/>
            <a:ext cx="494369" cy="347862"/>
            <a:chOff x="7600950" y="779464"/>
            <a:chExt cx="285751" cy="252411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35"/>
            <p:cNvSpPr>
              <a:spLocks/>
            </p:cNvSpPr>
            <p:nvPr/>
          </p:nvSpPr>
          <p:spPr bwMode="auto">
            <a:xfrm>
              <a:off x="7677151" y="779464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 rot="5400000">
            <a:off x="5857074" y="-179765"/>
            <a:ext cx="410863" cy="378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Trees Saved</a:t>
            </a:r>
            <a:endParaRPr lang="en-US" sz="22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01029" y="1418897"/>
            <a:ext cx="807872" cy="582672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476152" y="1536302"/>
            <a:ext cx="494369" cy="347862"/>
            <a:chOff x="7600950" y="779464"/>
            <a:chExt cx="285750" cy="252411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6" name="Freeform 3135"/>
            <p:cNvSpPr>
              <a:spLocks/>
            </p:cNvSpPr>
            <p:nvPr/>
          </p:nvSpPr>
          <p:spPr bwMode="auto">
            <a:xfrm>
              <a:off x="7677150" y="779464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57781" y="1536302"/>
            <a:ext cx="494369" cy="347862"/>
            <a:chOff x="7600950" y="779464"/>
            <a:chExt cx="285750" cy="252411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34" name="Freeform 3135"/>
            <p:cNvSpPr>
              <a:spLocks/>
            </p:cNvSpPr>
            <p:nvPr/>
          </p:nvSpPr>
          <p:spPr bwMode="auto">
            <a:xfrm>
              <a:off x="7677150" y="779464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775120"/>
              </p:ext>
            </p:extLst>
          </p:nvPr>
        </p:nvGraphicFramePr>
        <p:xfrm>
          <a:off x="50124" y="2025423"/>
          <a:ext cx="3808861" cy="461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5863200"/>
              </p:ext>
            </p:extLst>
          </p:nvPr>
        </p:nvGraphicFramePr>
        <p:xfrm>
          <a:off x="4197123" y="2025423"/>
          <a:ext cx="3811778" cy="464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234719"/>
              </p:ext>
            </p:extLst>
          </p:nvPr>
        </p:nvGraphicFramePr>
        <p:xfrm>
          <a:off x="8145516" y="2025423"/>
          <a:ext cx="3967401" cy="46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802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Awards and Recognition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124" y="1419515"/>
            <a:ext cx="5751585" cy="817245"/>
          </a:xfrm>
          <a:prstGeom prst="roundRect">
            <a:avLst/>
          </a:prstGeom>
          <a:solidFill>
            <a:srgbClr val="FCC5A7">
              <a:alpha val="40000"/>
            </a:srgb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400" spc="-6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e-GOV </a:t>
            </a:r>
            <a:r>
              <a:rPr lang="en-US" sz="2400" spc="-6" dirty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award for e-Procurement </a:t>
            </a:r>
            <a:r>
              <a:rPr lang="en-US" sz="2400" spc="-6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solution, July 2013</a:t>
            </a:r>
            <a:endParaRPr lang="en-US" sz="2400" spc="-6" dirty="0">
              <a:solidFill>
                <a:schemeClr val="accent3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95697" y="1419515"/>
            <a:ext cx="5812220" cy="1225868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IN" sz="2400" b="1" spc="-6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Best </a:t>
            </a:r>
            <a:r>
              <a:rPr lang="en-IN" sz="2400" b="1" spc="-6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Performer Award in </a:t>
            </a:r>
            <a:r>
              <a:rPr lang="en-IN" sz="2400" b="1" spc="-6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e-Tendering</a:t>
            </a:r>
          </a:p>
          <a:p>
            <a:pPr algn="ctr"/>
            <a:r>
              <a:rPr lang="en-IN" sz="2400" spc="-6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Dept</a:t>
            </a:r>
            <a:r>
              <a:rPr lang="en-IN" sz="2400" spc="-6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of Expenditure (Ministry of Finance), </a:t>
            </a:r>
            <a:endParaRPr lang="en-IN" sz="2400" spc="-6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IN" sz="2400" spc="-6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MeitY</a:t>
            </a:r>
            <a:r>
              <a:rPr lang="en-IN" sz="2400" spc="-6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N" sz="2400" spc="-6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NIC, January 2018.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900" y="2342721"/>
            <a:ext cx="1740671" cy="4501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2590" r="2614" b="2800"/>
          <a:stretch/>
        </p:blipFill>
        <p:spPr>
          <a:xfrm>
            <a:off x="7283669" y="2710375"/>
            <a:ext cx="3836276" cy="41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95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 flipH="1">
            <a:off x="0" y="0"/>
            <a:ext cx="12192000" cy="6858000"/>
          </a:xfrm>
          <a:prstGeom prst="snip1Rect">
            <a:avLst>
              <a:gd name="adj" fmla="val 45556"/>
            </a:avLst>
          </a:prstGeom>
          <a:gradFill>
            <a:gsLst>
              <a:gs pos="0">
                <a:srgbClr val="0C4068"/>
              </a:gs>
              <a:gs pos="50000">
                <a:srgbClr val="46B688">
                  <a:alpha val="70000"/>
                </a:srgbClr>
              </a:gs>
              <a:gs pos="100000">
                <a:srgbClr val="016AA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7143" y="1"/>
            <a:ext cx="667657" cy="667657"/>
          </a:xfrm>
          <a:prstGeom prst="rect">
            <a:avLst/>
          </a:prstGeom>
          <a:solidFill>
            <a:srgbClr val="0C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37143" y="798286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37143" y="1596572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611408" y="1132113"/>
            <a:ext cx="10467560" cy="4115512"/>
            <a:chOff x="5144303" y="3523114"/>
            <a:chExt cx="10467560" cy="4115512"/>
          </a:xfrm>
        </p:grpSpPr>
        <p:sp>
          <p:nvSpPr>
            <p:cNvPr id="2" name="Rectangle 1"/>
            <p:cNvSpPr/>
            <p:nvPr/>
          </p:nvSpPr>
          <p:spPr>
            <a:xfrm rot="18900000">
              <a:off x="5144303" y="7149899"/>
              <a:ext cx="7678494" cy="4887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900000">
              <a:off x="7933369" y="3523114"/>
              <a:ext cx="7678494" cy="48872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156292" y="1"/>
            <a:ext cx="667657" cy="667657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56292" y="798286"/>
            <a:ext cx="667657" cy="667657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56292" y="1596572"/>
            <a:ext cx="667657" cy="667657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8116" y="4871834"/>
            <a:ext cx="2035771" cy="110557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9" name="Parallelogram 18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310" y="1163898"/>
            <a:ext cx="6095238" cy="37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0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6274620" y="-584847"/>
            <a:ext cx="23007485" cy="8820000"/>
          </a:xfrm>
          <a:custGeom>
            <a:avLst/>
            <a:gdLst>
              <a:gd name="T0" fmla="*/ 471 w 542"/>
              <a:gd name="T1" fmla="*/ 110 h 359"/>
              <a:gd name="T2" fmla="*/ 494 w 542"/>
              <a:gd name="T3" fmla="*/ 124 h 359"/>
              <a:gd name="T4" fmla="*/ 473 w 542"/>
              <a:gd name="T5" fmla="*/ 118 h 359"/>
              <a:gd name="T6" fmla="*/ 352 w 542"/>
              <a:gd name="T7" fmla="*/ 60 h 359"/>
              <a:gd name="T8" fmla="*/ 361 w 542"/>
              <a:gd name="T9" fmla="*/ 68 h 359"/>
              <a:gd name="T10" fmla="*/ 315 w 542"/>
              <a:gd name="T11" fmla="*/ 52 h 359"/>
              <a:gd name="T12" fmla="*/ 341 w 542"/>
              <a:gd name="T13" fmla="*/ 68 h 359"/>
              <a:gd name="T14" fmla="*/ 369 w 542"/>
              <a:gd name="T15" fmla="*/ 86 h 359"/>
              <a:gd name="T16" fmla="*/ 325 w 542"/>
              <a:gd name="T17" fmla="*/ 66 h 359"/>
              <a:gd name="T18" fmla="*/ 304 w 542"/>
              <a:gd name="T19" fmla="*/ 63 h 359"/>
              <a:gd name="T20" fmla="*/ 254 w 542"/>
              <a:gd name="T21" fmla="*/ 49 h 359"/>
              <a:gd name="T22" fmla="*/ 302 w 542"/>
              <a:gd name="T23" fmla="*/ 75 h 359"/>
              <a:gd name="T24" fmla="*/ 245 w 542"/>
              <a:gd name="T25" fmla="*/ 49 h 359"/>
              <a:gd name="T26" fmla="*/ 240 w 542"/>
              <a:gd name="T27" fmla="*/ 54 h 359"/>
              <a:gd name="T28" fmla="*/ 217 w 542"/>
              <a:gd name="T29" fmla="*/ 54 h 359"/>
              <a:gd name="T30" fmla="*/ 215 w 542"/>
              <a:gd name="T31" fmla="*/ 65 h 359"/>
              <a:gd name="T32" fmla="*/ 211 w 542"/>
              <a:gd name="T33" fmla="*/ 69 h 359"/>
              <a:gd name="T34" fmla="*/ 270 w 542"/>
              <a:gd name="T35" fmla="*/ 101 h 359"/>
              <a:gd name="T36" fmla="*/ 242 w 542"/>
              <a:gd name="T37" fmla="*/ 92 h 359"/>
              <a:gd name="T38" fmla="*/ 149 w 542"/>
              <a:gd name="T39" fmla="*/ 52 h 359"/>
              <a:gd name="T40" fmla="*/ 101 w 542"/>
              <a:gd name="T41" fmla="*/ 27 h 359"/>
              <a:gd name="T42" fmla="*/ 123 w 542"/>
              <a:gd name="T43" fmla="*/ 42 h 359"/>
              <a:gd name="T44" fmla="*/ 159 w 542"/>
              <a:gd name="T45" fmla="*/ 62 h 359"/>
              <a:gd name="T46" fmla="*/ 118 w 542"/>
              <a:gd name="T47" fmla="*/ 46 h 359"/>
              <a:gd name="T48" fmla="*/ 108 w 542"/>
              <a:gd name="T49" fmla="*/ 52 h 359"/>
              <a:gd name="T50" fmla="*/ 14 w 542"/>
              <a:gd name="T51" fmla="*/ 2 h 359"/>
              <a:gd name="T52" fmla="*/ 36 w 542"/>
              <a:gd name="T53" fmla="*/ 19 h 359"/>
              <a:gd name="T54" fmla="*/ 35 w 542"/>
              <a:gd name="T55" fmla="*/ 27 h 359"/>
              <a:gd name="T56" fmla="*/ 21 w 542"/>
              <a:gd name="T57" fmla="*/ 35 h 359"/>
              <a:gd name="T58" fmla="*/ 0 w 542"/>
              <a:gd name="T59" fmla="*/ 108 h 359"/>
              <a:gd name="T60" fmla="*/ 3 w 542"/>
              <a:gd name="T61" fmla="*/ 221 h 359"/>
              <a:gd name="T62" fmla="*/ 75 w 542"/>
              <a:gd name="T63" fmla="*/ 257 h 359"/>
              <a:gd name="T64" fmla="*/ 99 w 542"/>
              <a:gd name="T65" fmla="*/ 264 h 359"/>
              <a:gd name="T66" fmla="*/ 28 w 542"/>
              <a:gd name="T67" fmla="*/ 229 h 359"/>
              <a:gd name="T68" fmla="*/ 169 w 542"/>
              <a:gd name="T69" fmla="*/ 290 h 359"/>
              <a:gd name="T70" fmla="*/ 204 w 542"/>
              <a:gd name="T71" fmla="*/ 306 h 359"/>
              <a:gd name="T72" fmla="*/ 218 w 542"/>
              <a:gd name="T73" fmla="*/ 308 h 359"/>
              <a:gd name="T74" fmla="*/ 208 w 542"/>
              <a:gd name="T75" fmla="*/ 294 h 359"/>
              <a:gd name="T76" fmla="*/ 150 w 542"/>
              <a:gd name="T77" fmla="*/ 267 h 359"/>
              <a:gd name="T78" fmla="*/ 226 w 542"/>
              <a:gd name="T79" fmla="*/ 299 h 359"/>
              <a:gd name="T80" fmla="*/ 250 w 542"/>
              <a:gd name="T81" fmla="*/ 305 h 359"/>
              <a:gd name="T82" fmla="*/ 275 w 542"/>
              <a:gd name="T83" fmla="*/ 305 h 359"/>
              <a:gd name="T84" fmla="*/ 242 w 542"/>
              <a:gd name="T85" fmla="*/ 287 h 359"/>
              <a:gd name="T86" fmla="*/ 263 w 542"/>
              <a:gd name="T87" fmla="*/ 294 h 359"/>
              <a:gd name="T88" fmla="*/ 307 w 542"/>
              <a:gd name="T89" fmla="*/ 304 h 359"/>
              <a:gd name="T90" fmla="*/ 317 w 542"/>
              <a:gd name="T91" fmla="*/ 302 h 359"/>
              <a:gd name="T92" fmla="*/ 328 w 542"/>
              <a:gd name="T93" fmla="*/ 298 h 359"/>
              <a:gd name="T94" fmla="*/ 344 w 542"/>
              <a:gd name="T95" fmla="*/ 299 h 359"/>
              <a:gd name="T96" fmla="*/ 277 w 542"/>
              <a:gd name="T97" fmla="*/ 263 h 359"/>
              <a:gd name="T98" fmla="*/ 293 w 542"/>
              <a:gd name="T99" fmla="*/ 267 h 359"/>
              <a:gd name="T100" fmla="*/ 380 w 542"/>
              <a:gd name="T101" fmla="*/ 302 h 359"/>
              <a:gd name="T102" fmla="*/ 448 w 542"/>
              <a:gd name="T103" fmla="*/ 334 h 359"/>
              <a:gd name="T104" fmla="*/ 414 w 542"/>
              <a:gd name="T105" fmla="*/ 314 h 359"/>
              <a:gd name="T106" fmla="*/ 385 w 542"/>
              <a:gd name="T107" fmla="*/ 303 h 359"/>
              <a:gd name="T108" fmla="*/ 396 w 542"/>
              <a:gd name="T109" fmla="*/ 300 h 359"/>
              <a:gd name="T110" fmla="*/ 460 w 542"/>
              <a:gd name="T111" fmla="*/ 320 h 359"/>
              <a:gd name="T112" fmla="*/ 519 w 542"/>
              <a:gd name="T113" fmla="*/ 351 h 359"/>
              <a:gd name="T114" fmla="*/ 509 w 542"/>
              <a:gd name="T115" fmla="*/ 341 h 359"/>
              <a:gd name="T116" fmla="*/ 503 w 542"/>
              <a:gd name="T117" fmla="*/ 328 h 359"/>
              <a:gd name="T118" fmla="*/ 504 w 542"/>
              <a:gd name="T119" fmla="*/ 317 h 359"/>
              <a:gd name="T120" fmla="*/ 541 w 542"/>
              <a:gd name="T121" fmla="*/ 254 h 359"/>
              <a:gd name="T122" fmla="*/ 542 w 542"/>
              <a:gd name="T123" fmla="*/ 147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2" h="359">
                <a:moveTo>
                  <a:pt x="542" y="144"/>
                </a:moveTo>
                <a:cubicBezTo>
                  <a:pt x="542" y="139"/>
                  <a:pt x="542" y="139"/>
                  <a:pt x="542" y="139"/>
                </a:cubicBezTo>
                <a:cubicBezTo>
                  <a:pt x="537" y="139"/>
                  <a:pt x="537" y="139"/>
                  <a:pt x="537" y="139"/>
                </a:cubicBezTo>
                <a:cubicBezTo>
                  <a:pt x="529" y="135"/>
                  <a:pt x="522" y="131"/>
                  <a:pt x="514" y="127"/>
                </a:cubicBezTo>
                <a:cubicBezTo>
                  <a:pt x="500" y="120"/>
                  <a:pt x="485" y="114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0" y="105"/>
                  <a:pt x="469" y="104"/>
                  <a:pt x="466" y="104"/>
                </a:cubicBezTo>
                <a:cubicBezTo>
                  <a:pt x="464" y="103"/>
                  <a:pt x="463" y="102"/>
                  <a:pt x="461" y="101"/>
                </a:cubicBezTo>
                <a:cubicBezTo>
                  <a:pt x="462" y="102"/>
                  <a:pt x="465" y="104"/>
                  <a:pt x="465" y="104"/>
                </a:cubicBezTo>
                <a:cubicBezTo>
                  <a:pt x="466" y="105"/>
                  <a:pt x="467" y="105"/>
                  <a:pt x="467" y="105"/>
                </a:cubicBezTo>
                <a:cubicBezTo>
                  <a:pt x="468" y="106"/>
                  <a:pt x="470" y="107"/>
                  <a:pt x="470" y="107"/>
                </a:cubicBezTo>
                <a:cubicBezTo>
                  <a:pt x="468" y="107"/>
                  <a:pt x="472" y="108"/>
                  <a:pt x="471" y="109"/>
                </a:cubicBezTo>
                <a:cubicBezTo>
                  <a:pt x="470" y="109"/>
                  <a:pt x="469" y="108"/>
                  <a:pt x="469" y="108"/>
                </a:cubicBezTo>
                <a:cubicBezTo>
                  <a:pt x="469" y="109"/>
                  <a:pt x="471" y="109"/>
                  <a:pt x="472" y="110"/>
                </a:cubicBezTo>
                <a:cubicBezTo>
                  <a:pt x="473" y="110"/>
                  <a:pt x="475" y="111"/>
                  <a:pt x="475" y="112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71" y="110"/>
                  <a:pt x="470" y="110"/>
                  <a:pt x="470" y="110"/>
                </a:cubicBezTo>
                <a:cubicBezTo>
                  <a:pt x="472" y="111"/>
                  <a:pt x="473" y="111"/>
                  <a:pt x="475" y="112"/>
                </a:cubicBezTo>
                <a:cubicBezTo>
                  <a:pt x="476" y="113"/>
                  <a:pt x="477" y="113"/>
                  <a:pt x="479" y="114"/>
                </a:cubicBezTo>
                <a:cubicBezTo>
                  <a:pt x="479" y="114"/>
                  <a:pt x="479" y="115"/>
                  <a:pt x="478" y="115"/>
                </a:cubicBezTo>
                <a:cubicBezTo>
                  <a:pt x="476" y="114"/>
                  <a:pt x="474" y="112"/>
                  <a:pt x="472" y="111"/>
                </a:cubicBezTo>
                <a:cubicBezTo>
                  <a:pt x="468" y="109"/>
                  <a:pt x="463" y="107"/>
                  <a:pt x="458" y="105"/>
                </a:cubicBezTo>
                <a:cubicBezTo>
                  <a:pt x="458" y="105"/>
                  <a:pt x="457" y="105"/>
                  <a:pt x="457" y="104"/>
                </a:cubicBezTo>
                <a:cubicBezTo>
                  <a:pt x="456" y="104"/>
                  <a:pt x="454" y="103"/>
                  <a:pt x="453" y="102"/>
                </a:cubicBezTo>
                <a:cubicBezTo>
                  <a:pt x="452" y="102"/>
                  <a:pt x="451" y="101"/>
                  <a:pt x="449" y="101"/>
                </a:cubicBezTo>
                <a:cubicBezTo>
                  <a:pt x="447" y="100"/>
                  <a:pt x="446" y="99"/>
                  <a:pt x="443" y="98"/>
                </a:cubicBezTo>
                <a:cubicBezTo>
                  <a:pt x="443" y="99"/>
                  <a:pt x="445" y="100"/>
                  <a:pt x="448" y="101"/>
                </a:cubicBezTo>
                <a:cubicBezTo>
                  <a:pt x="452" y="104"/>
                  <a:pt x="456" y="106"/>
                  <a:pt x="460" y="106"/>
                </a:cubicBezTo>
                <a:cubicBezTo>
                  <a:pt x="465" y="109"/>
                  <a:pt x="469" y="111"/>
                  <a:pt x="474" y="113"/>
                </a:cubicBezTo>
                <a:cubicBezTo>
                  <a:pt x="477" y="115"/>
                  <a:pt x="481" y="116"/>
                  <a:pt x="484" y="118"/>
                </a:cubicBezTo>
                <a:cubicBezTo>
                  <a:pt x="486" y="119"/>
                  <a:pt x="488" y="120"/>
                  <a:pt x="490" y="121"/>
                </a:cubicBezTo>
                <a:cubicBezTo>
                  <a:pt x="491" y="122"/>
                  <a:pt x="493" y="123"/>
                  <a:pt x="494" y="124"/>
                </a:cubicBezTo>
                <a:cubicBezTo>
                  <a:pt x="492" y="123"/>
                  <a:pt x="491" y="122"/>
                  <a:pt x="489" y="121"/>
                </a:cubicBezTo>
                <a:cubicBezTo>
                  <a:pt x="489" y="121"/>
                  <a:pt x="488" y="121"/>
                  <a:pt x="487" y="121"/>
                </a:cubicBezTo>
                <a:cubicBezTo>
                  <a:pt x="487" y="121"/>
                  <a:pt x="487" y="121"/>
                  <a:pt x="487" y="121"/>
                </a:cubicBezTo>
                <a:cubicBezTo>
                  <a:pt x="487" y="121"/>
                  <a:pt x="489" y="122"/>
                  <a:pt x="491" y="123"/>
                </a:cubicBezTo>
                <a:cubicBezTo>
                  <a:pt x="491" y="123"/>
                  <a:pt x="492" y="124"/>
                  <a:pt x="492" y="124"/>
                </a:cubicBezTo>
                <a:cubicBezTo>
                  <a:pt x="494" y="125"/>
                  <a:pt x="495" y="125"/>
                  <a:pt x="496" y="126"/>
                </a:cubicBezTo>
                <a:cubicBezTo>
                  <a:pt x="498" y="126"/>
                  <a:pt x="499" y="127"/>
                  <a:pt x="501" y="127"/>
                </a:cubicBezTo>
                <a:cubicBezTo>
                  <a:pt x="501" y="127"/>
                  <a:pt x="501" y="128"/>
                  <a:pt x="501" y="128"/>
                </a:cubicBezTo>
                <a:cubicBezTo>
                  <a:pt x="503" y="130"/>
                  <a:pt x="504" y="131"/>
                  <a:pt x="507" y="131"/>
                </a:cubicBezTo>
                <a:cubicBezTo>
                  <a:pt x="510" y="132"/>
                  <a:pt x="511" y="133"/>
                  <a:pt x="514" y="134"/>
                </a:cubicBezTo>
                <a:cubicBezTo>
                  <a:pt x="514" y="135"/>
                  <a:pt x="513" y="135"/>
                  <a:pt x="510" y="135"/>
                </a:cubicBezTo>
                <a:cubicBezTo>
                  <a:pt x="512" y="136"/>
                  <a:pt x="514" y="136"/>
                  <a:pt x="515" y="137"/>
                </a:cubicBezTo>
                <a:cubicBezTo>
                  <a:pt x="515" y="137"/>
                  <a:pt x="515" y="137"/>
                  <a:pt x="515" y="137"/>
                </a:cubicBezTo>
                <a:cubicBezTo>
                  <a:pt x="505" y="133"/>
                  <a:pt x="494" y="128"/>
                  <a:pt x="485" y="123"/>
                </a:cubicBezTo>
                <a:cubicBezTo>
                  <a:pt x="484" y="123"/>
                  <a:pt x="483" y="123"/>
                  <a:pt x="482" y="122"/>
                </a:cubicBezTo>
                <a:cubicBezTo>
                  <a:pt x="479" y="121"/>
                  <a:pt x="476" y="119"/>
                  <a:pt x="473" y="118"/>
                </a:cubicBezTo>
                <a:cubicBezTo>
                  <a:pt x="472" y="117"/>
                  <a:pt x="471" y="117"/>
                  <a:pt x="471" y="117"/>
                </a:cubicBezTo>
                <a:cubicBezTo>
                  <a:pt x="470" y="117"/>
                  <a:pt x="469" y="117"/>
                  <a:pt x="468" y="117"/>
                </a:cubicBezTo>
                <a:cubicBezTo>
                  <a:pt x="455" y="110"/>
                  <a:pt x="444" y="104"/>
                  <a:pt x="430" y="97"/>
                </a:cubicBezTo>
                <a:cubicBezTo>
                  <a:pt x="430" y="96"/>
                  <a:pt x="428" y="95"/>
                  <a:pt x="426" y="94"/>
                </a:cubicBezTo>
                <a:cubicBezTo>
                  <a:pt x="425" y="94"/>
                  <a:pt x="425" y="93"/>
                  <a:pt x="421" y="92"/>
                </a:cubicBezTo>
                <a:cubicBezTo>
                  <a:pt x="421" y="92"/>
                  <a:pt x="418" y="92"/>
                  <a:pt x="417" y="91"/>
                </a:cubicBezTo>
                <a:cubicBezTo>
                  <a:pt x="412" y="89"/>
                  <a:pt x="409" y="87"/>
                  <a:pt x="403" y="84"/>
                </a:cubicBezTo>
                <a:cubicBezTo>
                  <a:pt x="405" y="86"/>
                  <a:pt x="409" y="87"/>
                  <a:pt x="409" y="89"/>
                </a:cubicBezTo>
                <a:cubicBezTo>
                  <a:pt x="399" y="84"/>
                  <a:pt x="390" y="80"/>
                  <a:pt x="382" y="76"/>
                </a:cubicBezTo>
                <a:cubicBezTo>
                  <a:pt x="380" y="74"/>
                  <a:pt x="378" y="73"/>
                  <a:pt x="374" y="72"/>
                </a:cubicBezTo>
                <a:cubicBezTo>
                  <a:pt x="374" y="72"/>
                  <a:pt x="373" y="71"/>
                  <a:pt x="373" y="71"/>
                </a:cubicBezTo>
                <a:cubicBezTo>
                  <a:pt x="371" y="69"/>
                  <a:pt x="366" y="68"/>
                  <a:pt x="364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3" y="66"/>
                </a:cubicBezTo>
                <a:cubicBezTo>
                  <a:pt x="363" y="66"/>
                  <a:pt x="363" y="66"/>
                  <a:pt x="364" y="66"/>
                </a:cubicBezTo>
                <a:cubicBezTo>
                  <a:pt x="361" y="64"/>
                  <a:pt x="356" y="62"/>
                  <a:pt x="352" y="60"/>
                </a:cubicBezTo>
                <a:cubicBezTo>
                  <a:pt x="347" y="57"/>
                  <a:pt x="342" y="54"/>
                  <a:pt x="340" y="52"/>
                </a:cubicBezTo>
                <a:cubicBezTo>
                  <a:pt x="339" y="52"/>
                  <a:pt x="338" y="51"/>
                  <a:pt x="338" y="51"/>
                </a:cubicBezTo>
                <a:cubicBezTo>
                  <a:pt x="334" y="49"/>
                  <a:pt x="328" y="46"/>
                  <a:pt x="324" y="44"/>
                </a:cubicBezTo>
                <a:cubicBezTo>
                  <a:pt x="323" y="43"/>
                  <a:pt x="321" y="42"/>
                  <a:pt x="318" y="42"/>
                </a:cubicBezTo>
                <a:cubicBezTo>
                  <a:pt x="317" y="41"/>
                  <a:pt x="316" y="41"/>
                  <a:pt x="314" y="40"/>
                </a:cubicBezTo>
                <a:cubicBezTo>
                  <a:pt x="314" y="40"/>
                  <a:pt x="313" y="40"/>
                  <a:pt x="313" y="40"/>
                </a:cubicBezTo>
                <a:cubicBezTo>
                  <a:pt x="313" y="40"/>
                  <a:pt x="313" y="40"/>
                  <a:pt x="313" y="40"/>
                </a:cubicBezTo>
                <a:cubicBezTo>
                  <a:pt x="316" y="42"/>
                  <a:pt x="321" y="45"/>
                  <a:pt x="326" y="47"/>
                </a:cubicBezTo>
                <a:cubicBezTo>
                  <a:pt x="328" y="48"/>
                  <a:pt x="331" y="49"/>
                  <a:pt x="331" y="50"/>
                </a:cubicBezTo>
                <a:cubicBezTo>
                  <a:pt x="338" y="52"/>
                  <a:pt x="333" y="53"/>
                  <a:pt x="338" y="54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5"/>
                  <a:pt x="339" y="56"/>
                  <a:pt x="342" y="57"/>
                </a:cubicBezTo>
                <a:cubicBezTo>
                  <a:pt x="345" y="59"/>
                  <a:pt x="349" y="60"/>
                  <a:pt x="351" y="62"/>
                </a:cubicBezTo>
                <a:cubicBezTo>
                  <a:pt x="353" y="63"/>
                  <a:pt x="354" y="63"/>
                  <a:pt x="356" y="63"/>
                </a:cubicBezTo>
                <a:cubicBezTo>
                  <a:pt x="356" y="64"/>
                  <a:pt x="354" y="64"/>
                  <a:pt x="357" y="65"/>
                </a:cubicBezTo>
                <a:cubicBezTo>
                  <a:pt x="357" y="66"/>
                  <a:pt x="361" y="67"/>
                  <a:pt x="361" y="68"/>
                </a:cubicBezTo>
                <a:cubicBezTo>
                  <a:pt x="361" y="68"/>
                  <a:pt x="360" y="68"/>
                  <a:pt x="360" y="68"/>
                </a:cubicBezTo>
                <a:cubicBezTo>
                  <a:pt x="358" y="67"/>
                  <a:pt x="359" y="68"/>
                  <a:pt x="359" y="69"/>
                </a:cubicBezTo>
                <a:cubicBezTo>
                  <a:pt x="355" y="68"/>
                  <a:pt x="352" y="66"/>
                  <a:pt x="352" y="66"/>
                </a:cubicBezTo>
                <a:cubicBezTo>
                  <a:pt x="352" y="64"/>
                  <a:pt x="350" y="63"/>
                  <a:pt x="346" y="62"/>
                </a:cubicBezTo>
                <a:cubicBezTo>
                  <a:pt x="344" y="62"/>
                  <a:pt x="342" y="61"/>
                  <a:pt x="341" y="60"/>
                </a:cubicBezTo>
                <a:cubicBezTo>
                  <a:pt x="340" y="59"/>
                  <a:pt x="338" y="58"/>
                  <a:pt x="336" y="58"/>
                </a:cubicBezTo>
                <a:cubicBezTo>
                  <a:pt x="336" y="58"/>
                  <a:pt x="336" y="58"/>
                  <a:pt x="335" y="58"/>
                </a:cubicBezTo>
                <a:cubicBezTo>
                  <a:pt x="332" y="56"/>
                  <a:pt x="328" y="54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2" y="51"/>
                  <a:pt x="319" y="50"/>
                  <a:pt x="317" y="49"/>
                </a:cubicBezTo>
                <a:cubicBezTo>
                  <a:pt x="313" y="48"/>
                  <a:pt x="310" y="46"/>
                  <a:pt x="306" y="44"/>
                </a:cubicBezTo>
                <a:cubicBezTo>
                  <a:pt x="307" y="46"/>
                  <a:pt x="317" y="49"/>
                  <a:pt x="315" y="51"/>
                </a:cubicBezTo>
                <a:cubicBezTo>
                  <a:pt x="314" y="50"/>
                  <a:pt x="314" y="51"/>
                  <a:pt x="314" y="52"/>
                </a:cubicBezTo>
                <a:cubicBezTo>
                  <a:pt x="314" y="52"/>
                  <a:pt x="314" y="52"/>
                  <a:pt x="315" y="52"/>
                </a:cubicBezTo>
                <a:cubicBezTo>
                  <a:pt x="317" y="53"/>
                  <a:pt x="319" y="53"/>
                  <a:pt x="322" y="54"/>
                </a:cubicBezTo>
                <a:cubicBezTo>
                  <a:pt x="322" y="55"/>
                  <a:pt x="323" y="55"/>
                  <a:pt x="324" y="55"/>
                </a:cubicBezTo>
                <a:cubicBezTo>
                  <a:pt x="325" y="56"/>
                  <a:pt x="326" y="56"/>
                  <a:pt x="326" y="57"/>
                </a:cubicBezTo>
                <a:cubicBezTo>
                  <a:pt x="332" y="59"/>
                  <a:pt x="336" y="62"/>
                  <a:pt x="340" y="65"/>
                </a:cubicBezTo>
                <a:cubicBezTo>
                  <a:pt x="338" y="65"/>
                  <a:pt x="336" y="63"/>
                  <a:pt x="334" y="63"/>
                </a:cubicBezTo>
                <a:cubicBezTo>
                  <a:pt x="334" y="64"/>
                  <a:pt x="338" y="65"/>
                  <a:pt x="339" y="66"/>
                </a:cubicBezTo>
                <a:cubicBezTo>
                  <a:pt x="339" y="66"/>
                  <a:pt x="339" y="66"/>
                  <a:pt x="338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6"/>
                  <a:pt x="338" y="67"/>
                  <a:pt x="337" y="66"/>
                </a:cubicBezTo>
                <a:cubicBezTo>
                  <a:pt x="334" y="65"/>
                  <a:pt x="333" y="65"/>
                  <a:pt x="332" y="65"/>
                </a:cubicBezTo>
                <a:cubicBezTo>
                  <a:pt x="331" y="65"/>
                  <a:pt x="333" y="66"/>
                  <a:pt x="334" y="67"/>
                </a:cubicBezTo>
                <a:cubicBezTo>
                  <a:pt x="337" y="68"/>
                  <a:pt x="340" y="69"/>
                  <a:pt x="341" y="70"/>
                </a:cubicBezTo>
                <a:cubicBezTo>
                  <a:pt x="343" y="72"/>
                  <a:pt x="345" y="72"/>
                  <a:pt x="347" y="72"/>
                </a:cubicBezTo>
                <a:cubicBezTo>
                  <a:pt x="349" y="73"/>
                  <a:pt x="351" y="74"/>
                  <a:pt x="355" y="76"/>
                </a:cubicBezTo>
                <a:cubicBezTo>
                  <a:pt x="353" y="74"/>
                  <a:pt x="351" y="73"/>
                  <a:pt x="347" y="72"/>
                </a:cubicBezTo>
                <a:cubicBezTo>
                  <a:pt x="345" y="71"/>
                  <a:pt x="343" y="70"/>
                  <a:pt x="341" y="68"/>
                </a:cubicBezTo>
                <a:cubicBezTo>
                  <a:pt x="339" y="68"/>
                  <a:pt x="339" y="67"/>
                  <a:pt x="341" y="67"/>
                </a:cubicBezTo>
                <a:cubicBezTo>
                  <a:pt x="343" y="68"/>
                  <a:pt x="346" y="69"/>
                  <a:pt x="347" y="68"/>
                </a:cubicBezTo>
                <a:cubicBezTo>
                  <a:pt x="347" y="69"/>
                  <a:pt x="348" y="69"/>
                  <a:pt x="349" y="69"/>
                </a:cubicBezTo>
                <a:cubicBezTo>
                  <a:pt x="349" y="70"/>
                  <a:pt x="351" y="71"/>
                  <a:pt x="353" y="72"/>
                </a:cubicBezTo>
                <a:cubicBezTo>
                  <a:pt x="359" y="75"/>
                  <a:pt x="364" y="78"/>
                  <a:pt x="370" y="81"/>
                </a:cubicBezTo>
                <a:cubicBezTo>
                  <a:pt x="373" y="83"/>
                  <a:pt x="375" y="84"/>
                  <a:pt x="380" y="86"/>
                </a:cubicBezTo>
                <a:cubicBezTo>
                  <a:pt x="382" y="88"/>
                  <a:pt x="388" y="90"/>
                  <a:pt x="390" y="92"/>
                </a:cubicBezTo>
                <a:cubicBezTo>
                  <a:pt x="391" y="93"/>
                  <a:pt x="393" y="94"/>
                  <a:pt x="394" y="95"/>
                </a:cubicBezTo>
                <a:cubicBezTo>
                  <a:pt x="395" y="96"/>
                  <a:pt x="396" y="96"/>
                  <a:pt x="396" y="97"/>
                </a:cubicBezTo>
                <a:cubicBezTo>
                  <a:pt x="397" y="97"/>
                  <a:pt x="397" y="98"/>
                  <a:pt x="398" y="98"/>
                </a:cubicBezTo>
                <a:cubicBezTo>
                  <a:pt x="396" y="97"/>
                  <a:pt x="394" y="96"/>
                  <a:pt x="392" y="95"/>
                </a:cubicBezTo>
                <a:cubicBezTo>
                  <a:pt x="390" y="95"/>
                  <a:pt x="390" y="94"/>
                  <a:pt x="388" y="94"/>
                </a:cubicBezTo>
                <a:cubicBezTo>
                  <a:pt x="387" y="93"/>
                  <a:pt x="385" y="92"/>
                  <a:pt x="384" y="92"/>
                </a:cubicBezTo>
                <a:cubicBezTo>
                  <a:pt x="384" y="92"/>
                  <a:pt x="384" y="93"/>
                  <a:pt x="383" y="93"/>
                </a:cubicBezTo>
                <a:cubicBezTo>
                  <a:pt x="380" y="91"/>
                  <a:pt x="378" y="90"/>
                  <a:pt x="374" y="88"/>
                </a:cubicBezTo>
                <a:cubicBezTo>
                  <a:pt x="372" y="87"/>
                  <a:pt x="370" y="87"/>
                  <a:pt x="369" y="86"/>
                </a:cubicBezTo>
                <a:cubicBezTo>
                  <a:pt x="369" y="86"/>
                  <a:pt x="370" y="85"/>
                  <a:pt x="369" y="85"/>
                </a:cubicBezTo>
                <a:cubicBezTo>
                  <a:pt x="367" y="84"/>
                  <a:pt x="367" y="85"/>
                  <a:pt x="367" y="85"/>
                </a:cubicBezTo>
                <a:cubicBezTo>
                  <a:pt x="365" y="84"/>
                  <a:pt x="364" y="83"/>
                  <a:pt x="362" y="83"/>
                </a:cubicBezTo>
                <a:cubicBezTo>
                  <a:pt x="362" y="83"/>
                  <a:pt x="362" y="83"/>
                  <a:pt x="362" y="83"/>
                </a:cubicBezTo>
                <a:cubicBezTo>
                  <a:pt x="356" y="78"/>
                  <a:pt x="346" y="74"/>
                  <a:pt x="338" y="70"/>
                </a:cubicBezTo>
                <a:cubicBezTo>
                  <a:pt x="334" y="67"/>
                  <a:pt x="330" y="65"/>
                  <a:pt x="326" y="63"/>
                </a:cubicBezTo>
                <a:cubicBezTo>
                  <a:pt x="324" y="61"/>
                  <a:pt x="321" y="60"/>
                  <a:pt x="318" y="59"/>
                </a:cubicBezTo>
                <a:cubicBezTo>
                  <a:pt x="317" y="58"/>
                  <a:pt x="317" y="57"/>
                  <a:pt x="314" y="57"/>
                </a:cubicBezTo>
                <a:cubicBezTo>
                  <a:pt x="309" y="56"/>
                  <a:pt x="312" y="57"/>
                  <a:pt x="312" y="58"/>
                </a:cubicBezTo>
                <a:cubicBezTo>
                  <a:pt x="311" y="57"/>
                  <a:pt x="310" y="57"/>
                  <a:pt x="308" y="56"/>
                </a:cubicBezTo>
                <a:cubicBezTo>
                  <a:pt x="310" y="58"/>
                  <a:pt x="313" y="60"/>
                  <a:pt x="316" y="61"/>
                </a:cubicBezTo>
                <a:cubicBezTo>
                  <a:pt x="315" y="61"/>
                  <a:pt x="314" y="62"/>
                  <a:pt x="316" y="62"/>
                </a:cubicBezTo>
                <a:cubicBezTo>
                  <a:pt x="319" y="64"/>
                  <a:pt x="321" y="65"/>
                  <a:pt x="325" y="66"/>
                </a:cubicBezTo>
                <a:cubicBezTo>
                  <a:pt x="325" y="66"/>
                  <a:pt x="325" y="66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5" y="66"/>
                  <a:pt x="325" y="66"/>
                </a:cubicBezTo>
                <a:cubicBezTo>
                  <a:pt x="325" y="67"/>
                  <a:pt x="322" y="67"/>
                  <a:pt x="327" y="68"/>
                </a:cubicBezTo>
                <a:cubicBezTo>
                  <a:pt x="328" y="69"/>
                  <a:pt x="330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8" y="70"/>
                  <a:pt x="328" y="70"/>
                  <a:pt x="328" y="70"/>
                </a:cubicBezTo>
                <a:cubicBezTo>
                  <a:pt x="323" y="67"/>
                  <a:pt x="319" y="65"/>
                  <a:pt x="312" y="62"/>
                </a:cubicBezTo>
                <a:cubicBezTo>
                  <a:pt x="311" y="62"/>
                  <a:pt x="310" y="61"/>
                  <a:pt x="309" y="60"/>
                </a:cubicBezTo>
                <a:cubicBezTo>
                  <a:pt x="306" y="60"/>
                  <a:pt x="310" y="62"/>
                  <a:pt x="310" y="62"/>
                </a:cubicBezTo>
                <a:cubicBezTo>
                  <a:pt x="309" y="62"/>
                  <a:pt x="308" y="62"/>
                  <a:pt x="307" y="62"/>
                </a:cubicBezTo>
                <a:cubicBezTo>
                  <a:pt x="303" y="61"/>
                  <a:pt x="301" y="59"/>
                  <a:pt x="298" y="58"/>
                </a:cubicBezTo>
                <a:cubicBezTo>
                  <a:pt x="296" y="57"/>
                  <a:pt x="294" y="55"/>
                  <a:pt x="292" y="55"/>
                </a:cubicBezTo>
                <a:cubicBezTo>
                  <a:pt x="289" y="55"/>
                  <a:pt x="295" y="57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5" y="58"/>
                  <a:pt x="295" y="58"/>
                  <a:pt x="294" y="58"/>
                </a:cubicBezTo>
                <a:cubicBezTo>
                  <a:pt x="297" y="60"/>
                  <a:pt x="302" y="61"/>
                  <a:pt x="304" y="63"/>
                </a:cubicBezTo>
                <a:cubicBezTo>
                  <a:pt x="305" y="63"/>
                  <a:pt x="305" y="64"/>
                  <a:pt x="306" y="64"/>
                </a:cubicBezTo>
                <a:cubicBezTo>
                  <a:pt x="306" y="64"/>
                  <a:pt x="305" y="64"/>
                  <a:pt x="304" y="64"/>
                </a:cubicBezTo>
                <a:cubicBezTo>
                  <a:pt x="304" y="65"/>
                  <a:pt x="304" y="65"/>
                  <a:pt x="305" y="66"/>
                </a:cubicBezTo>
                <a:cubicBezTo>
                  <a:pt x="311" y="69"/>
                  <a:pt x="311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5" y="69"/>
                  <a:pt x="305" y="69"/>
                  <a:pt x="305" y="69"/>
                </a:cubicBezTo>
                <a:cubicBezTo>
                  <a:pt x="303" y="69"/>
                  <a:pt x="303" y="67"/>
                  <a:pt x="300" y="67"/>
                </a:cubicBezTo>
                <a:cubicBezTo>
                  <a:pt x="298" y="68"/>
                  <a:pt x="301" y="69"/>
                  <a:pt x="302" y="69"/>
                </a:cubicBezTo>
                <a:cubicBezTo>
                  <a:pt x="303" y="70"/>
                  <a:pt x="303" y="71"/>
                  <a:pt x="301" y="70"/>
                </a:cubicBezTo>
                <a:cubicBezTo>
                  <a:pt x="295" y="68"/>
                  <a:pt x="289" y="67"/>
                  <a:pt x="284" y="64"/>
                </a:cubicBezTo>
                <a:cubicBezTo>
                  <a:pt x="284" y="64"/>
                  <a:pt x="283" y="63"/>
                  <a:pt x="284" y="63"/>
                </a:cubicBezTo>
                <a:cubicBezTo>
                  <a:pt x="284" y="63"/>
                  <a:pt x="286" y="64"/>
                  <a:pt x="287" y="64"/>
                </a:cubicBezTo>
                <a:cubicBezTo>
                  <a:pt x="282" y="61"/>
                  <a:pt x="272" y="58"/>
                  <a:pt x="267" y="55"/>
                </a:cubicBezTo>
                <a:cubicBezTo>
                  <a:pt x="265" y="54"/>
                  <a:pt x="262" y="52"/>
                  <a:pt x="258" y="50"/>
                </a:cubicBezTo>
                <a:cubicBezTo>
                  <a:pt x="257" y="50"/>
                  <a:pt x="256" y="49"/>
                  <a:pt x="254" y="49"/>
                </a:cubicBezTo>
                <a:cubicBezTo>
                  <a:pt x="252" y="49"/>
                  <a:pt x="253" y="50"/>
                  <a:pt x="255" y="50"/>
                </a:cubicBezTo>
                <a:cubicBezTo>
                  <a:pt x="259" y="52"/>
                  <a:pt x="255" y="52"/>
                  <a:pt x="255" y="52"/>
                </a:cubicBezTo>
                <a:cubicBezTo>
                  <a:pt x="254" y="52"/>
                  <a:pt x="253" y="52"/>
                  <a:pt x="253" y="52"/>
                </a:cubicBezTo>
                <a:cubicBezTo>
                  <a:pt x="255" y="53"/>
                  <a:pt x="255" y="54"/>
                  <a:pt x="260" y="55"/>
                </a:cubicBezTo>
                <a:cubicBezTo>
                  <a:pt x="261" y="54"/>
                  <a:pt x="259" y="53"/>
                  <a:pt x="259" y="53"/>
                </a:cubicBezTo>
                <a:cubicBezTo>
                  <a:pt x="262" y="54"/>
                  <a:pt x="262" y="55"/>
                  <a:pt x="264" y="55"/>
                </a:cubicBezTo>
                <a:cubicBezTo>
                  <a:pt x="269" y="57"/>
                  <a:pt x="269" y="59"/>
                  <a:pt x="274" y="61"/>
                </a:cubicBezTo>
                <a:cubicBezTo>
                  <a:pt x="276" y="62"/>
                  <a:pt x="278" y="63"/>
                  <a:pt x="280" y="64"/>
                </a:cubicBezTo>
                <a:cubicBezTo>
                  <a:pt x="280" y="64"/>
                  <a:pt x="279" y="65"/>
                  <a:pt x="280" y="66"/>
                </a:cubicBezTo>
                <a:cubicBezTo>
                  <a:pt x="282" y="67"/>
                  <a:pt x="284" y="68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5" y="68"/>
                  <a:pt x="283" y="67"/>
                  <a:pt x="281" y="66"/>
                </a:cubicBezTo>
                <a:cubicBezTo>
                  <a:pt x="286" y="66"/>
                  <a:pt x="287" y="68"/>
                  <a:pt x="290" y="69"/>
                </a:cubicBezTo>
                <a:cubicBezTo>
                  <a:pt x="291" y="71"/>
                  <a:pt x="297" y="73"/>
                  <a:pt x="300" y="74"/>
                </a:cubicBezTo>
                <a:cubicBezTo>
                  <a:pt x="300" y="75"/>
                  <a:pt x="301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2" y="75"/>
                  <a:pt x="302" y="75"/>
                  <a:pt x="302" y="75"/>
                </a:cubicBezTo>
                <a:cubicBezTo>
                  <a:pt x="306" y="77"/>
                  <a:pt x="308" y="79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3" y="80"/>
                  <a:pt x="313" y="80"/>
                  <a:pt x="313" y="80"/>
                </a:cubicBezTo>
                <a:cubicBezTo>
                  <a:pt x="314" y="81"/>
                  <a:pt x="316" y="82"/>
                  <a:pt x="318" y="83"/>
                </a:cubicBezTo>
                <a:cubicBezTo>
                  <a:pt x="319" y="84"/>
                  <a:pt x="322" y="85"/>
                  <a:pt x="325" y="86"/>
                </a:cubicBezTo>
                <a:cubicBezTo>
                  <a:pt x="327" y="87"/>
                  <a:pt x="328" y="88"/>
                  <a:pt x="330" y="89"/>
                </a:cubicBezTo>
                <a:cubicBezTo>
                  <a:pt x="330" y="89"/>
                  <a:pt x="330" y="90"/>
                  <a:pt x="330" y="90"/>
                </a:cubicBezTo>
                <a:cubicBezTo>
                  <a:pt x="332" y="91"/>
                  <a:pt x="335" y="92"/>
                  <a:pt x="334" y="93"/>
                </a:cubicBezTo>
                <a:cubicBezTo>
                  <a:pt x="328" y="90"/>
                  <a:pt x="324" y="88"/>
                  <a:pt x="317" y="85"/>
                </a:cubicBezTo>
                <a:cubicBezTo>
                  <a:pt x="306" y="80"/>
                  <a:pt x="296" y="74"/>
                  <a:pt x="285" y="69"/>
                </a:cubicBezTo>
                <a:cubicBezTo>
                  <a:pt x="284" y="68"/>
                  <a:pt x="282" y="68"/>
                  <a:pt x="281" y="67"/>
                </a:cubicBezTo>
                <a:cubicBezTo>
                  <a:pt x="280" y="67"/>
                  <a:pt x="280" y="67"/>
                  <a:pt x="279" y="66"/>
                </a:cubicBezTo>
                <a:cubicBezTo>
                  <a:pt x="273" y="64"/>
                  <a:pt x="268" y="61"/>
                  <a:pt x="262" y="58"/>
                </a:cubicBezTo>
                <a:cubicBezTo>
                  <a:pt x="256" y="55"/>
                  <a:pt x="249" y="52"/>
                  <a:pt x="245" y="49"/>
                </a:cubicBezTo>
                <a:cubicBezTo>
                  <a:pt x="244" y="48"/>
                  <a:pt x="241" y="47"/>
                  <a:pt x="239" y="45"/>
                </a:cubicBezTo>
                <a:cubicBezTo>
                  <a:pt x="240" y="46"/>
                  <a:pt x="241" y="46"/>
                  <a:pt x="242" y="46"/>
                </a:cubicBezTo>
                <a:cubicBezTo>
                  <a:pt x="242" y="45"/>
                  <a:pt x="240" y="45"/>
                  <a:pt x="238" y="44"/>
                </a:cubicBezTo>
                <a:cubicBezTo>
                  <a:pt x="237" y="44"/>
                  <a:pt x="238" y="45"/>
                  <a:pt x="238" y="45"/>
                </a:cubicBezTo>
                <a:cubicBezTo>
                  <a:pt x="237" y="45"/>
                  <a:pt x="236" y="44"/>
                  <a:pt x="233" y="44"/>
                </a:cubicBezTo>
                <a:cubicBezTo>
                  <a:pt x="238" y="46"/>
                  <a:pt x="239" y="47"/>
                  <a:pt x="243" y="49"/>
                </a:cubicBezTo>
                <a:cubicBezTo>
                  <a:pt x="245" y="50"/>
                  <a:pt x="246" y="51"/>
                  <a:pt x="248" y="52"/>
                </a:cubicBezTo>
                <a:cubicBezTo>
                  <a:pt x="252" y="55"/>
                  <a:pt x="258" y="58"/>
                  <a:pt x="262" y="60"/>
                </a:cubicBezTo>
                <a:cubicBezTo>
                  <a:pt x="261" y="60"/>
                  <a:pt x="262" y="61"/>
                  <a:pt x="262" y="61"/>
                </a:cubicBezTo>
                <a:cubicBezTo>
                  <a:pt x="263" y="62"/>
                  <a:pt x="263" y="63"/>
                  <a:pt x="262" y="63"/>
                </a:cubicBezTo>
                <a:cubicBezTo>
                  <a:pt x="260" y="63"/>
                  <a:pt x="258" y="62"/>
                  <a:pt x="257" y="61"/>
                </a:cubicBezTo>
                <a:cubicBezTo>
                  <a:pt x="254" y="60"/>
                  <a:pt x="250" y="59"/>
                  <a:pt x="246" y="57"/>
                </a:cubicBezTo>
                <a:cubicBezTo>
                  <a:pt x="242" y="56"/>
                  <a:pt x="240" y="56"/>
                  <a:pt x="238" y="57"/>
                </a:cubicBezTo>
                <a:cubicBezTo>
                  <a:pt x="238" y="57"/>
                  <a:pt x="236" y="57"/>
                  <a:pt x="235" y="56"/>
                </a:cubicBezTo>
                <a:cubicBezTo>
                  <a:pt x="234" y="55"/>
                  <a:pt x="234" y="55"/>
                  <a:pt x="236" y="55"/>
                </a:cubicBezTo>
                <a:cubicBezTo>
                  <a:pt x="239" y="56"/>
                  <a:pt x="238" y="54"/>
                  <a:pt x="240" y="54"/>
                </a:cubicBezTo>
                <a:cubicBezTo>
                  <a:pt x="236" y="53"/>
                  <a:pt x="232" y="52"/>
                  <a:pt x="228" y="50"/>
                </a:cubicBezTo>
                <a:cubicBezTo>
                  <a:pt x="229" y="52"/>
                  <a:pt x="230" y="52"/>
                  <a:pt x="230" y="53"/>
                </a:cubicBezTo>
                <a:cubicBezTo>
                  <a:pt x="228" y="53"/>
                  <a:pt x="223" y="51"/>
                  <a:pt x="224" y="53"/>
                </a:cubicBezTo>
                <a:cubicBezTo>
                  <a:pt x="225" y="55"/>
                  <a:pt x="225" y="55"/>
                  <a:pt x="221" y="55"/>
                </a:cubicBezTo>
                <a:cubicBezTo>
                  <a:pt x="225" y="57"/>
                  <a:pt x="228" y="58"/>
                  <a:pt x="232" y="59"/>
                </a:cubicBezTo>
                <a:cubicBezTo>
                  <a:pt x="232" y="59"/>
                  <a:pt x="233" y="59"/>
                  <a:pt x="233" y="59"/>
                </a:cubicBezTo>
                <a:cubicBezTo>
                  <a:pt x="233" y="59"/>
                  <a:pt x="233" y="60"/>
                  <a:pt x="232" y="60"/>
                </a:cubicBezTo>
                <a:cubicBezTo>
                  <a:pt x="230" y="60"/>
                  <a:pt x="232" y="60"/>
                  <a:pt x="233" y="61"/>
                </a:cubicBezTo>
                <a:cubicBezTo>
                  <a:pt x="234" y="61"/>
                  <a:pt x="234" y="61"/>
                  <a:pt x="234" y="61"/>
                </a:cubicBezTo>
                <a:cubicBezTo>
                  <a:pt x="234" y="61"/>
                  <a:pt x="234" y="62"/>
                  <a:pt x="236" y="62"/>
                </a:cubicBezTo>
                <a:cubicBezTo>
                  <a:pt x="238" y="63"/>
                  <a:pt x="238" y="64"/>
                  <a:pt x="236" y="64"/>
                </a:cubicBezTo>
                <a:cubicBezTo>
                  <a:pt x="235" y="64"/>
                  <a:pt x="238" y="65"/>
                  <a:pt x="238" y="65"/>
                </a:cubicBezTo>
                <a:cubicBezTo>
                  <a:pt x="236" y="65"/>
                  <a:pt x="235" y="64"/>
                  <a:pt x="234" y="63"/>
                </a:cubicBezTo>
                <a:cubicBezTo>
                  <a:pt x="232" y="62"/>
                  <a:pt x="228" y="60"/>
                  <a:pt x="225" y="58"/>
                </a:cubicBezTo>
                <a:cubicBezTo>
                  <a:pt x="224" y="58"/>
                  <a:pt x="222" y="57"/>
                  <a:pt x="220" y="56"/>
                </a:cubicBezTo>
                <a:cubicBezTo>
                  <a:pt x="219" y="55"/>
                  <a:pt x="218" y="55"/>
                  <a:pt x="217" y="54"/>
                </a:cubicBezTo>
                <a:cubicBezTo>
                  <a:pt x="216" y="54"/>
                  <a:pt x="215" y="53"/>
                  <a:pt x="215" y="53"/>
                </a:cubicBezTo>
                <a:cubicBezTo>
                  <a:pt x="215" y="53"/>
                  <a:pt x="214" y="52"/>
                  <a:pt x="213" y="52"/>
                </a:cubicBezTo>
                <a:cubicBezTo>
                  <a:pt x="212" y="53"/>
                  <a:pt x="211" y="52"/>
                  <a:pt x="210" y="52"/>
                </a:cubicBezTo>
                <a:cubicBezTo>
                  <a:pt x="210" y="52"/>
                  <a:pt x="211" y="52"/>
                  <a:pt x="212" y="53"/>
                </a:cubicBezTo>
                <a:cubicBezTo>
                  <a:pt x="213" y="53"/>
                  <a:pt x="214" y="54"/>
                  <a:pt x="216" y="54"/>
                </a:cubicBezTo>
                <a:cubicBezTo>
                  <a:pt x="221" y="57"/>
                  <a:pt x="225" y="60"/>
                  <a:pt x="233" y="63"/>
                </a:cubicBezTo>
                <a:cubicBezTo>
                  <a:pt x="237" y="67"/>
                  <a:pt x="244" y="70"/>
                  <a:pt x="250" y="73"/>
                </a:cubicBezTo>
                <a:cubicBezTo>
                  <a:pt x="253" y="74"/>
                  <a:pt x="255" y="76"/>
                  <a:pt x="258" y="77"/>
                </a:cubicBezTo>
                <a:cubicBezTo>
                  <a:pt x="259" y="79"/>
                  <a:pt x="263" y="80"/>
                  <a:pt x="266" y="82"/>
                </a:cubicBezTo>
                <a:cubicBezTo>
                  <a:pt x="262" y="81"/>
                  <a:pt x="258" y="81"/>
                  <a:pt x="253" y="79"/>
                </a:cubicBezTo>
                <a:cubicBezTo>
                  <a:pt x="248" y="77"/>
                  <a:pt x="243" y="75"/>
                  <a:pt x="239" y="73"/>
                </a:cubicBezTo>
                <a:cubicBezTo>
                  <a:pt x="233" y="69"/>
                  <a:pt x="228" y="66"/>
                  <a:pt x="220" y="63"/>
                </a:cubicBezTo>
                <a:cubicBezTo>
                  <a:pt x="217" y="61"/>
                  <a:pt x="212" y="60"/>
                  <a:pt x="208" y="59"/>
                </a:cubicBezTo>
                <a:cubicBezTo>
                  <a:pt x="207" y="60"/>
                  <a:pt x="211" y="62"/>
                  <a:pt x="214" y="63"/>
                </a:cubicBezTo>
                <a:cubicBezTo>
                  <a:pt x="216" y="63"/>
                  <a:pt x="219" y="64"/>
                  <a:pt x="219" y="65"/>
                </a:cubicBezTo>
                <a:cubicBezTo>
                  <a:pt x="219" y="65"/>
                  <a:pt x="217" y="65"/>
                  <a:pt x="215" y="65"/>
                </a:cubicBezTo>
                <a:cubicBezTo>
                  <a:pt x="214" y="65"/>
                  <a:pt x="212" y="64"/>
                  <a:pt x="211" y="65"/>
                </a:cubicBezTo>
                <a:cubicBezTo>
                  <a:pt x="211" y="64"/>
                  <a:pt x="210" y="64"/>
                  <a:pt x="209" y="63"/>
                </a:cubicBezTo>
                <a:cubicBezTo>
                  <a:pt x="209" y="63"/>
                  <a:pt x="209" y="63"/>
                  <a:pt x="209" y="62"/>
                </a:cubicBezTo>
                <a:cubicBezTo>
                  <a:pt x="209" y="62"/>
                  <a:pt x="209" y="62"/>
                  <a:pt x="209" y="62"/>
                </a:cubicBezTo>
                <a:cubicBezTo>
                  <a:pt x="210" y="63"/>
                  <a:pt x="212" y="64"/>
                  <a:pt x="212" y="63"/>
                </a:cubicBezTo>
                <a:cubicBezTo>
                  <a:pt x="212" y="63"/>
                  <a:pt x="212" y="62"/>
                  <a:pt x="208" y="61"/>
                </a:cubicBezTo>
                <a:cubicBezTo>
                  <a:pt x="208" y="61"/>
                  <a:pt x="207" y="61"/>
                  <a:pt x="207" y="61"/>
                </a:cubicBezTo>
                <a:cubicBezTo>
                  <a:pt x="205" y="60"/>
                  <a:pt x="203" y="59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2" y="59"/>
                  <a:pt x="204" y="60"/>
                  <a:pt x="206" y="61"/>
                </a:cubicBezTo>
                <a:cubicBezTo>
                  <a:pt x="207" y="62"/>
                  <a:pt x="207" y="62"/>
                  <a:pt x="205" y="62"/>
                </a:cubicBezTo>
                <a:cubicBezTo>
                  <a:pt x="203" y="62"/>
                  <a:pt x="202" y="62"/>
                  <a:pt x="201" y="62"/>
                </a:cubicBezTo>
                <a:cubicBezTo>
                  <a:pt x="200" y="61"/>
                  <a:pt x="199" y="60"/>
                  <a:pt x="195" y="59"/>
                </a:cubicBezTo>
                <a:cubicBezTo>
                  <a:pt x="196" y="60"/>
                  <a:pt x="197" y="61"/>
                  <a:pt x="198" y="62"/>
                </a:cubicBezTo>
                <a:cubicBezTo>
                  <a:pt x="199" y="64"/>
                  <a:pt x="203" y="65"/>
                  <a:pt x="207" y="67"/>
                </a:cubicBezTo>
                <a:cubicBezTo>
                  <a:pt x="208" y="68"/>
                  <a:pt x="209" y="68"/>
                  <a:pt x="211" y="69"/>
                </a:cubicBezTo>
                <a:cubicBezTo>
                  <a:pt x="211" y="69"/>
                  <a:pt x="211" y="69"/>
                  <a:pt x="212" y="70"/>
                </a:cubicBezTo>
                <a:cubicBezTo>
                  <a:pt x="212" y="70"/>
                  <a:pt x="213" y="71"/>
                  <a:pt x="215" y="71"/>
                </a:cubicBezTo>
                <a:cubicBezTo>
                  <a:pt x="216" y="72"/>
                  <a:pt x="217" y="72"/>
                  <a:pt x="217" y="72"/>
                </a:cubicBezTo>
                <a:cubicBezTo>
                  <a:pt x="215" y="73"/>
                  <a:pt x="219" y="74"/>
                  <a:pt x="218" y="75"/>
                </a:cubicBezTo>
                <a:cubicBezTo>
                  <a:pt x="217" y="74"/>
                  <a:pt x="213" y="73"/>
                  <a:pt x="213" y="74"/>
                </a:cubicBezTo>
                <a:cubicBezTo>
                  <a:pt x="212" y="74"/>
                  <a:pt x="214" y="75"/>
                  <a:pt x="216" y="76"/>
                </a:cubicBezTo>
                <a:cubicBezTo>
                  <a:pt x="218" y="77"/>
                  <a:pt x="219" y="77"/>
                  <a:pt x="220" y="78"/>
                </a:cubicBezTo>
                <a:cubicBezTo>
                  <a:pt x="221" y="80"/>
                  <a:pt x="224" y="82"/>
                  <a:pt x="231" y="83"/>
                </a:cubicBezTo>
                <a:cubicBezTo>
                  <a:pt x="232" y="85"/>
                  <a:pt x="238" y="87"/>
                  <a:pt x="241" y="88"/>
                </a:cubicBezTo>
                <a:cubicBezTo>
                  <a:pt x="246" y="91"/>
                  <a:pt x="252" y="94"/>
                  <a:pt x="258" y="97"/>
                </a:cubicBezTo>
                <a:cubicBezTo>
                  <a:pt x="259" y="98"/>
                  <a:pt x="261" y="99"/>
                  <a:pt x="266" y="101"/>
                </a:cubicBezTo>
                <a:cubicBezTo>
                  <a:pt x="264" y="99"/>
                  <a:pt x="261" y="98"/>
                  <a:pt x="259" y="97"/>
                </a:cubicBezTo>
                <a:cubicBezTo>
                  <a:pt x="257" y="96"/>
                  <a:pt x="256" y="95"/>
                  <a:pt x="254" y="94"/>
                </a:cubicBezTo>
                <a:cubicBezTo>
                  <a:pt x="260" y="96"/>
                  <a:pt x="261" y="98"/>
                  <a:pt x="265" y="99"/>
                </a:cubicBezTo>
                <a:cubicBezTo>
                  <a:pt x="267" y="100"/>
                  <a:pt x="269" y="101"/>
                  <a:pt x="270" y="101"/>
                </a:cubicBezTo>
                <a:cubicBezTo>
                  <a:pt x="270" y="101"/>
                  <a:pt x="270" y="101"/>
                  <a:pt x="270" y="101"/>
                </a:cubicBezTo>
                <a:cubicBezTo>
                  <a:pt x="270" y="102"/>
                  <a:pt x="270" y="102"/>
                  <a:pt x="272" y="103"/>
                </a:cubicBezTo>
                <a:cubicBezTo>
                  <a:pt x="274" y="104"/>
                  <a:pt x="274" y="103"/>
                  <a:pt x="274" y="103"/>
                </a:cubicBezTo>
                <a:cubicBezTo>
                  <a:pt x="277" y="104"/>
                  <a:pt x="280" y="105"/>
                  <a:pt x="282" y="107"/>
                </a:cubicBezTo>
                <a:cubicBezTo>
                  <a:pt x="282" y="107"/>
                  <a:pt x="281" y="107"/>
                  <a:pt x="280" y="106"/>
                </a:cubicBezTo>
                <a:cubicBezTo>
                  <a:pt x="279" y="106"/>
                  <a:pt x="278" y="105"/>
                  <a:pt x="277" y="106"/>
                </a:cubicBezTo>
                <a:cubicBezTo>
                  <a:pt x="273" y="105"/>
                  <a:pt x="270" y="104"/>
                  <a:pt x="269" y="102"/>
                </a:cubicBezTo>
                <a:cubicBezTo>
                  <a:pt x="268" y="102"/>
                  <a:pt x="267" y="101"/>
                  <a:pt x="266" y="101"/>
                </a:cubicBezTo>
                <a:cubicBezTo>
                  <a:pt x="265" y="101"/>
                  <a:pt x="266" y="102"/>
                  <a:pt x="267" y="102"/>
                </a:cubicBezTo>
                <a:cubicBezTo>
                  <a:pt x="266" y="102"/>
                  <a:pt x="265" y="102"/>
                  <a:pt x="265" y="102"/>
                </a:cubicBezTo>
                <a:cubicBezTo>
                  <a:pt x="264" y="102"/>
                  <a:pt x="263" y="101"/>
                  <a:pt x="262" y="101"/>
                </a:cubicBezTo>
                <a:cubicBezTo>
                  <a:pt x="257" y="99"/>
                  <a:pt x="253" y="96"/>
                  <a:pt x="248" y="94"/>
                </a:cubicBezTo>
                <a:cubicBezTo>
                  <a:pt x="248" y="94"/>
                  <a:pt x="248" y="94"/>
                  <a:pt x="248" y="95"/>
                </a:cubicBezTo>
                <a:cubicBezTo>
                  <a:pt x="248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6" y="95"/>
                  <a:pt x="243" y="94"/>
                  <a:pt x="242" y="92"/>
                </a:cubicBezTo>
                <a:cubicBezTo>
                  <a:pt x="241" y="92"/>
                  <a:pt x="239" y="90"/>
                  <a:pt x="236" y="90"/>
                </a:cubicBezTo>
                <a:cubicBezTo>
                  <a:pt x="235" y="90"/>
                  <a:pt x="234" y="90"/>
                  <a:pt x="234" y="90"/>
                </a:cubicBezTo>
                <a:cubicBezTo>
                  <a:pt x="232" y="91"/>
                  <a:pt x="235" y="92"/>
                  <a:pt x="237" y="92"/>
                </a:cubicBezTo>
                <a:cubicBezTo>
                  <a:pt x="244" y="96"/>
                  <a:pt x="253" y="100"/>
                  <a:pt x="260" y="103"/>
                </a:cubicBezTo>
                <a:cubicBezTo>
                  <a:pt x="260" y="103"/>
                  <a:pt x="260" y="103"/>
                  <a:pt x="260" y="103"/>
                </a:cubicBezTo>
                <a:cubicBezTo>
                  <a:pt x="263" y="105"/>
                  <a:pt x="270" y="107"/>
                  <a:pt x="271" y="109"/>
                </a:cubicBezTo>
                <a:cubicBezTo>
                  <a:pt x="261" y="105"/>
                  <a:pt x="252" y="101"/>
                  <a:pt x="243" y="96"/>
                </a:cubicBezTo>
                <a:cubicBezTo>
                  <a:pt x="234" y="91"/>
                  <a:pt x="224" y="87"/>
                  <a:pt x="212" y="82"/>
                </a:cubicBezTo>
                <a:cubicBezTo>
                  <a:pt x="210" y="81"/>
                  <a:pt x="208" y="80"/>
                  <a:pt x="206" y="79"/>
                </a:cubicBezTo>
                <a:cubicBezTo>
                  <a:pt x="202" y="76"/>
                  <a:pt x="195" y="73"/>
                  <a:pt x="190" y="70"/>
                </a:cubicBezTo>
                <a:cubicBezTo>
                  <a:pt x="189" y="70"/>
                  <a:pt x="193" y="71"/>
                  <a:pt x="193" y="72"/>
                </a:cubicBezTo>
                <a:cubicBezTo>
                  <a:pt x="188" y="71"/>
                  <a:pt x="184" y="69"/>
                  <a:pt x="181" y="67"/>
                </a:cubicBezTo>
                <a:cubicBezTo>
                  <a:pt x="179" y="65"/>
                  <a:pt x="177" y="64"/>
                  <a:pt x="171" y="63"/>
                </a:cubicBezTo>
                <a:cubicBezTo>
                  <a:pt x="166" y="62"/>
                  <a:pt x="165" y="60"/>
                  <a:pt x="162" y="59"/>
                </a:cubicBezTo>
                <a:cubicBezTo>
                  <a:pt x="162" y="59"/>
                  <a:pt x="162" y="59"/>
                  <a:pt x="162" y="59"/>
                </a:cubicBezTo>
                <a:cubicBezTo>
                  <a:pt x="157" y="57"/>
                  <a:pt x="153" y="54"/>
                  <a:pt x="149" y="52"/>
                </a:cubicBezTo>
                <a:cubicBezTo>
                  <a:pt x="152" y="53"/>
                  <a:pt x="153" y="54"/>
                  <a:pt x="155" y="55"/>
                </a:cubicBezTo>
                <a:cubicBezTo>
                  <a:pt x="156" y="55"/>
                  <a:pt x="158" y="56"/>
                  <a:pt x="161" y="57"/>
                </a:cubicBezTo>
                <a:cubicBezTo>
                  <a:pt x="160" y="56"/>
                  <a:pt x="159" y="55"/>
                  <a:pt x="156" y="55"/>
                </a:cubicBezTo>
                <a:cubicBezTo>
                  <a:pt x="153" y="53"/>
                  <a:pt x="151" y="52"/>
                  <a:pt x="148" y="50"/>
                </a:cubicBezTo>
                <a:cubicBezTo>
                  <a:pt x="146" y="49"/>
                  <a:pt x="145" y="49"/>
                  <a:pt x="143" y="48"/>
                </a:cubicBezTo>
                <a:cubicBezTo>
                  <a:pt x="143" y="48"/>
                  <a:pt x="142" y="48"/>
                  <a:pt x="142" y="48"/>
                </a:cubicBezTo>
                <a:cubicBezTo>
                  <a:pt x="144" y="49"/>
                  <a:pt x="145" y="49"/>
                  <a:pt x="146" y="50"/>
                </a:cubicBezTo>
                <a:cubicBezTo>
                  <a:pt x="146" y="50"/>
                  <a:pt x="145" y="50"/>
                  <a:pt x="145" y="50"/>
                </a:cubicBezTo>
                <a:cubicBezTo>
                  <a:pt x="140" y="47"/>
                  <a:pt x="132" y="44"/>
                  <a:pt x="129" y="41"/>
                </a:cubicBezTo>
                <a:cubicBezTo>
                  <a:pt x="126" y="40"/>
                  <a:pt x="124" y="39"/>
                  <a:pt x="121" y="38"/>
                </a:cubicBezTo>
                <a:cubicBezTo>
                  <a:pt x="121" y="37"/>
                  <a:pt x="120" y="36"/>
                  <a:pt x="116" y="34"/>
                </a:cubicBezTo>
                <a:cubicBezTo>
                  <a:pt x="113" y="32"/>
                  <a:pt x="106" y="30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8" y="27"/>
                  <a:pt x="96" y="26"/>
                  <a:pt x="94" y="25"/>
                </a:cubicBezTo>
                <a:cubicBezTo>
                  <a:pt x="92" y="24"/>
                  <a:pt x="94" y="24"/>
                  <a:pt x="96" y="25"/>
                </a:cubicBezTo>
                <a:cubicBezTo>
                  <a:pt x="97" y="25"/>
                  <a:pt x="98" y="26"/>
                  <a:pt x="101" y="27"/>
                </a:cubicBezTo>
                <a:cubicBezTo>
                  <a:pt x="100" y="26"/>
                  <a:pt x="98" y="25"/>
                  <a:pt x="97" y="25"/>
                </a:cubicBezTo>
                <a:cubicBezTo>
                  <a:pt x="96" y="24"/>
                  <a:pt x="95" y="24"/>
                  <a:pt x="94" y="24"/>
                </a:cubicBezTo>
                <a:cubicBezTo>
                  <a:pt x="90" y="21"/>
                  <a:pt x="83" y="17"/>
                  <a:pt x="77" y="14"/>
                </a:cubicBezTo>
                <a:cubicBezTo>
                  <a:pt x="75" y="13"/>
                  <a:pt x="74" y="12"/>
                  <a:pt x="69" y="11"/>
                </a:cubicBezTo>
                <a:cubicBezTo>
                  <a:pt x="70" y="12"/>
                  <a:pt x="73" y="13"/>
                  <a:pt x="76" y="14"/>
                </a:cubicBezTo>
                <a:cubicBezTo>
                  <a:pt x="79" y="16"/>
                  <a:pt x="83" y="18"/>
                  <a:pt x="87" y="20"/>
                </a:cubicBezTo>
                <a:cubicBezTo>
                  <a:pt x="85" y="21"/>
                  <a:pt x="90" y="24"/>
                  <a:pt x="92" y="25"/>
                </a:cubicBezTo>
                <a:cubicBezTo>
                  <a:pt x="93" y="27"/>
                  <a:pt x="96" y="28"/>
                  <a:pt x="98" y="29"/>
                </a:cubicBezTo>
                <a:cubicBezTo>
                  <a:pt x="98" y="30"/>
                  <a:pt x="101" y="31"/>
                  <a:pt x="103" y="31"/>
                </a:cubicBezTo>
                <a:cubicBezTo>
                  <a:pt x="108" y="33"/>
                  <a:pt x="113" y="35"/>
                  <a:pt x="110" y="36"/>
                </a:cubicBezTo>
                <a:cubicBezTo>
                  <a:pt x="109" y="37"/>
                  <a:pt x="111" y="38"/>
                  <a:pt x="115" y="39"/>
                </a:cubicBezTo>
                <a:cubicBezTo>
                  <a:pt x="117" y="40"/>
                  <a:pt x="119" y="41"/>
                  <a:pt x="121" y="42"/>
                </a:cubicBezTo>
                <a:cubicBezTo>
                  <a:pt x="122" y="42"/>
                  <a:pt x="124" y="43"/>
                  <a:pt x="125" y="44"/>
                </a:cubicBezTo>
                <a:cubicBezTo>
                  <a:pt x="125" y="44"/>
                  <a:pt x="126" y="45"/>
                  <a:pt x="128" y="46"/>
                </a:cubicBezTo>
                <a:cubicBezTo>
                  <a:pt x="129" y="46"/>
                  <a:pt x="128" y="45"/>
                  <a:pt x="127" y="44"/>
                </a:cubicBezTo>
                <a:cubicBezTo>
                  <a:pt x="126" y="43"/>
                  <a:pt x="125" y="42"/>
                  <a:pt x="123" y="42"/>
                </a:cubicBezTo>
                <a:cubicBezTo>
                  <a:pt x="121" y="40"/>
                  <a:pt x="121" y="40"/>
                  <a:pt x="123" y="40"/>
                </a:cubicBezTo>
                <a:cubicBezTo>
                  <a:pt x="125" y="40"/>
                  <a:pt x="125" y="41"/>
                  <a:pt x="126" y="41"/>
                </a:cubicBezTo>
                <a:cubicBezTo>
                  <a:pt x="134" y="46"/>
                  <a:pt x="143" y="50"/>
                  <a:pt x="151" y="55"/>
                </a:cubicBezTo>
                <a:cubicBezTo>
                  <a:pt x="149" y="54"/>
                  <a:pt x="146" y="53"/>
                  <a:pt x="145" y="53"/>
                </a:cubicBezTo>
                <a:cubicBezTo>
                  <a:pt x="140" y="50"/>
                  <a:pt x="135" y="49"/>
                  <a:pt x="129" y="49"/>
                </a:cubicBezTo>
                <a:cubicBezTo>
                  <a:pt x="129" y="49"/>
                  <a:pt x="130" y="48"/>
                  <a:pt x="129" y="48"/>
                </a:cubicBezTo>
                <a:cubicBezTo>
                  <a:pt x="129" y="48"/>
                  <a:pt x="128" y="47"/>
                  <a:pt x="127" y="47"/>
                </a:cubicBezTo>
                <a:cubicBezTo>
                  <a:pt x="127" y="48"/>
                  <a:pt x="126" y="48"/>
                  <a:pt x="128" y="49"/>
                </a:cubicBezTo>
                <a:cubicBezTo>
                  <a:pt x="129" y="50"/>
                  <a:pt x="122" y="48"/>
                  <a:pt x="126" y="50"/>
                </a:cubicBezTo>
                <a:cubicBezTo>
                  <a:pt x="128" y="51"/>
                  <a:pt x="132" y="52"/>
                  <a:pt x="132" y="51"/>
                </a:cubicBezTo>
                <a:cubicBezTo>
                  <a:pt x="136" y="49"/>
                  <a:pt x="139" y="52"/>
                  <a:pt x="143" y="53"/>
                </a:cubicBezTo>
                <a:cubicBezTo>
                  <a:pt x="144" y="54"/>
                  <a:pt x="146" y="55"/>
                  <a:pt x="147" y="56"/>
                </a:cubicBezTo>
                <a:cubicBezTo>
                  <a:pt x="151" y="58"/>
                  <a:pt x="154" y="57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8" y="58"/>
                  <a:pt x="158" y="58"/>
                  <a:pt x="158" y="58"/>
                </a:cubicBezTo>
                <a:cubicBezTo>
                  <a:pt x="161" y="60"/>
                  <a:pt x="157" y="60"/>
                  <a:pt x="159" y="62"/>
                </a:cubicBezTo>
                <a:cubicBezTo>
                  <a:pt x="162" y="64"/>
                  <a:pt x="169" y="67"/>
                  <a:pt x="173" y="70"/>
                </a:cubicBezTo>
                <a:cubicBezTo>
                  <a:pt x="175" y="70"/>
                  <a:pt x="176" y="71"/>
                  <a:pt x="177" y="72"/>
                </a:cubicBezTo>
                <a:cubicBezTo>
                  <a:pt x="183" y="74"/>
                  <a:pt x="185" y="76"/>
                  <a:pt x="188" y="78"/>
                </a:cubicBezTo>
                <a:cubicBezTo>
                  <a:pt x="194" y="80"/>
                  <a:pt x="196" y="82"/>
                  <a:pt x="202" y="85"/>
                </a:cubicBezTo>
                <a:cubicBezTo>
                  <a:pt x="204" y="86"/>
                  <a:pt x="207" y="87"/>
                  <a:pt x="209" y="89"/>
                </a:cubicBezTo>
                <a:cubicBezTo>
                  <a:pt x="215" y="92"/>
                  <a:pt x="222" y="95"/>
                  <a:pt x="228" y="98"/>
                </a:cubicBezTo>
                <a:cubicBezTo>
                  <a:pt x="229" y="99"/>
                  <a:pt x="231" y="100"/>
                  <a:pt x="232" y="100"/>
                </a:cubicBezTo>
                <a:cubicBezTo>
                  <a:pt x="231" y="100"/>
                  <a:pt x="230" y="100"/>
                  <a:pt x="229" y="100"/>
                </a:cubicBezTo>
                <a:cubicBezTo>
                  <a:pt x="224" y="97"/>
                  <a:pt x="219" y="95"/>
                  <a:pt x="213" y="93"/>
                </a:cubicBezTo>
                <a:cubicBezTo>
                  <a:pt x="214" y="93"/>
                  <a:pt x="214" y="93"/>
                  <a:pt x="214" y="94"/>
                </a:cubicBezTo>
                <a:cubicBezTo>
                  <a:pt x="214" y="93"/>
                  <a:pt x="213" y="93"/>
                  <a:pt x="213" y="93"/>
                </a:cubicBezTo>
                <a:cubicBezTo>
                  <a:pt x="207" y="89"/>
                  <a:pt x="200" y="86"/>
                  <a:pt x="194" y="83"/>
                </a:cubicBezTo>
                <a:cubicBezTo>
                  <a:pt x="188" y="80"/>
                  <a:pt x="181" y="77"/>
                  <a:pt x="175" y="74"/>
                </a:cubicBezTo>
                <a:cubicBezTo>
                  <a:pt x="165" y="70"/>
                  <a:pt x="155" y="65"/>
                  <a:pt x="146" y="60"/>
                </a:cubicBezTo>
                <a:cubicBezTo>
                  <a:pt x="144" y="59"/>
                  <a:pt x="141" y="58"/>
                  <a:pt x="138" y="57"/>
                </a:cubicBezTo>
                <a:cubicBezTo>
                  <a:pt x="133" y="53"/>
                  <a:pt x="124" y="50"/>
                  <a:pt x="118" y="46"/>
                </a:cubicBezTo>
                <a:cubicBezTo>
                  <a:pt x="118" y="45"/>
                  <a:pt x="113" y="44"/>
                  <a:pt x="110" y="42"/>
                </a:cubicBezTo>
                <a:cubicBezTo>
                  <a:pt x="109" y="43"/>
                  <a:pt x="114" y="45"/>
                  <a:pt x="116" y="46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5" y="47"/>
                  <a:pt x="113" y="47"/>
                  <a:pt x="106" y="45"/>
                </a:cubicBezTo>
                <a:cubicBezTo>
                  <a:pt x="108" y="46"/>
                  <a:pt x="108" y="48"/>
                  <a:pt x="112" y="49"/>
                </a:cubicBezTo>
                <a:cubicBezTo>
                  <a:pt x="114" y="49"/>
                  <a:pt x="111" y="47"/>
                  <a:pt x="116" y="49"/>
                </a:cubicBezTo>
                <a:cubicBezTo>
                  <a:pt x="120" y="50"/>
                  <a:pt x="119" y="51"/>
                  <a:pt x="122" y="52"/>
                </a:cubicBezTo>
                <a:cubicBezTo>
                  <a:pt x="122" y="54"/>
                  <a:pt x="117" y="53"/>
                  <a:pt x="117" y="53"/>
                </a:cubicBezTo>
                <a:cubicBezTo>
                  <a:pt x="108" y="51"/>
                  <a:pt x="117" y="54"/>
                  <a:pt x="116" y="54"/>
                </a:cubicBezTo>
                <a:cubicBezTo>
                  <a:pt x="117" y="54"/>
                  <a:pt x="116" y="54"/>
                  <a:pt x="115" y="55"/>
                </a:cubicBezTo>
                <a:cubicBezTo>
                  <a:pt x="115" y="55"/>
                  <a:pt x="114" y="55"/>
                  <a:pt x="113" y="55"/>
                </a:cubicBezTo>
                <a:cubicBezTo>
                  <a:pt x="112" y="54"/>
                  <a:pt x="110" y="53"/>
                  <a:pt x="108" y="52"/>
                </a:cubicBezTo>
                <a:cubicBezTo>
                  <a:pt x="106" y="51"/>
                  <a:pt x="104" y="50"/>
                  <a:pt x="102" y="49"/>
                </a:cubicBezTo>
                <a:cubicBezTo>
                  <a:pt x="98" y="46"/>
                  <a:pt x="90" y="43"/>
                  <a:pt x="82" y="39"/>
                </a:cubicBezTo>
                <a:cubicBezTo>
                  <a:pt x="89" y="43"/>
                  <a:pt x="93" y="46"/>
                  <a:pt x="101" y="49"/>
                </a:cubicBezTo>
                <a:cubicBezTo>
                  <a:pt x="103" y="50"/>
                  <a:pt x="105" y="51"/>
                  <a:pt x="108" y="52"/>
                </a:cubicBezTo>
                <a:cubicBezTo>
                  <a:pt x="109" y="54"/>
                  <a:pt x="111" y="55"/>
                  <a:pt x="113" y="56"/>
                </a:cubicBezTo>
                <a:cubicBezTo>
                  <a:pt x="111" y="56"/>
                  <a:pt x="113" y="57"/>
                  <a:pt x="112" y="57"/>
                </a:cubicBezTo>
                <a:cubicBezTo>
                  <a:pt x="108" y="57"/>
                  <a:pt x="106" y="56"/>
                  <a:pt x="104" y="55"/>
                </a:cubicBezTo>
                <a:cubicBezTo>
                  <a:pt x="93" y="49"/>
                  <a:pt x="82" y="42"/>
                  <a:pt x="71" y="36"/>
                </a:cubicBezTo>
                <a:cubicBezTo>
                  <a:pt x="70" y="36"/>
                  <a:pt x="69" y="35"/>
                  <a:pt x="67" y="35"/>
                </a:cubicBezTo>
                <a:cubicBezTo>
                  <a:pt x="66" y="33"/>
                  <a:pt x="63" y="32"/>
                  <a:pt x="60" y="31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0"/>
                  <a:pt x="59" y="30"/>
                  <a:pt x="59" y="29"/>
                </a:cubicBezTo>
                <a:cubicBezTo>
                  <a:pt x="57" y="28"/>
                  <a:pt x="55" y="27"/>
                  <a:pt x="52" y="25"/>
                </a:cubicBezTo>
                <a:cubicBezTo>
                  <a:pt x="51" y="24"/>
                  <a:pt x="51" y="23"/>
                  <a:pt x="44" y="20"/>
                </a:cubicBezTo>
                <a:cubicBezTo>
                  <a:pt x="37" y="18"/>
                  <a:pt x="34" y="15"/>
                  <a:pt x="35" y="13"/>
                </a:cubicBezTo>
                <a:cubicBezTo>
                  <a:pt x="35" y="12"/>
                  <a:pt x="37" y="12"/>
                  <a:pt x="36" y="11"/>
                </a:cubicBezTo>
                <a:cubicBezTo>
                  <a:pt x="33" y="11"/>
                  <a:pt x="30" y="10"/>
                  <a:pt x="27" y="10"/>
                </a:cubicBezTo>
                <a:cubicBezTo>
                  <a:pt x="25" y="9"/>
                  <a:pt x="24" y="8"/>
                  <a:pt x="23" y="8"/>
                </a:cubicBezTo>
                <a:cubicBezTo>
                  <a:pt x="23" y="7"/>
                  <a:pt x="22" y="7"/>
                  <a:pt x="22" y="7"/>
                </a:cubicBezTo>
                <a:cubicBezTo>
                  <a:pt x="19" y="5"/>
                  <a:pt x="17" y="4"/>
                  <a:pt x="14" y="2"/>
                </a:cubicBezTo>
                <a:cubicBezTo>
                  <a:pt x="13" y="2"/>
                  <a:pt x="12" y="1"/>
                  <a:pt x="9" y="0"/>
                </a:cubicBezTo>
                <a:cubicBezTo>
                  <a:pt x="9" y="1"/>
                  <a:pt x="11" y="2"/>
                  <a:pt x="13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2"/>
                  <a:pt x="9" y="1"/>
                  <a:pt x="5" y="0"/>
                </a:cubicBezTo>
                <a:cubicBezTo>
                  <a:pt x="5" y="0"/>
                  <a:pt x="7" y="1"/>
                  <a:pt x="10" y="3"/>
                </a:cubicBezTo>
                <a:cubicBezTo>
                  <a:pt x="11" y="3"/>
                  <a:pt x="12" y="4"/>
                  <a:pt x="14" y="5"/>
                </a:cubicBezTo>
                <a:cubicBezTo>
                  <a:pt x="13" y="5"/>
                  <a:pt x="16" y="6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21" y="9"/>
                  <a:pt x="22" y="11"/>
                  <a:pt x="25" y="12"/>
                </a:cubicBezTo>
                <a:cubicBezTo>
                  <a:pt x="25" y="13"/>
                  <a:pt x="28" y="14"/>
                  <a:pt x="30" y="15"/>
                </a:cubicBezTo>
                <a:cubicBezTo>
                  <a:pt x="31" y="16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1" y="18"/>
                  <a:pt x="32" y="18"/>
                </a:cubicBezTo>
                <a:cubicBezTo>
                  <a:pt x="33" y="19"/>
                  <a:pt x="35" y="19"/>
                  <a:pt x="36" y="19"/>
                </a:cubicBezTo>
                <a:cubicBezTo>
                  <a:pt x="42" y="22"/>
                  <a:pt x="41" y="23"/>
                  <a:pt x="46" y="26"/>
                </a:cubicBezTo>
                <a:cubicBezTo>
                  <a:pt x="47" y="27"/>
                  <a:pt x="51" y="28"/>
                  <a:pt x="51" y="29"/>
                </a:cubicBezTo>
                <a:cubicBezTo>
                  <a:pt x="42" y="25"/>
                  <a:pt x="34" y="21"/>
                  <a:pt x="28" y="18"/>
                </a:cubicBezTo>
                <a:cubicBezTo>
                  <a:pt x="28" y="17"/>
                  <a:pt x="28" y="17"/>
                  <a:pt x="26" y="16"/>
                </a:cubicBezTo>
                <a:cubicBezTo>
                  <a:pt x="24" y="15"/>
                  <a:pt x="22" y="14"/>
                  <a:pt x="19" y="13"/>
                </a:cubicBezTo>
                <a:cubicBezTo>
                  <a:pt x="20" y="14"/>
                  <a:pt x="21" y="15"/>
                  <a:pt x="23" y="16"/>
                </a:cubicBezTo>
                <a:cubicBezTo>
                  <a:pt x="24" y="16"/>
                  <a:pt x="25" y="17"/>
                  <a:pt x="26" y="17"/>
                </a:cubicBezTo>
                <a:cubicBezTo>
                  <a:pt x="26" y="18"/>
                  <a:pt x="29" y="19"/>
                  <a:pt x="29" y="20"/>
                </a:cubicBezTo>
                <a:cubicBezTo>
                  <a:pt x="28" y="19"/>
                  <a:pt x="27" y="19"/>
                  <a:pt x="25" y="18"/>
                </a:cubicBezTo>
                <a:cubicBezTo>
                  <a:pt x="23" y="18"/>
                  <a:pt x="25" y="19"/>
                  <a:pt x="26" y="20"/>
                </a:cubicBezTo>
                <a:cubicBezTo>
                  <a:pt x="28" y="21"/>
                  <a:pt x="31" y="22"/>
                  <a:pt x="35" y="23"/>
                </a:cubicBezTo>
                <a:cubicBezTo>
                  <a:pt x="37" y="25"/>
                  <a:pt x="41" y="28"/>
                  <a:pt x="46" y="30"/>
                </a:cubicBezTo>
                <a:cubicBezTo>
                  <a:pt x="50" y="32"/>
                  <a:pt x="43" y="31"/>
                  <a:pt x="43" y="33"/>
                </a:cubicBezTo>
                <a:cubicBezTo>
                  <a:pt x="42" y="33"/>
                  <a:pt x="41" y="33"/>
                  <a:pt x="39" y="32"/>
                </a:cubicBezTo>
                <a:cubicBezTo>
                  <a:pt x="35" y="30"/>
                  <a:pt x="31" y="28"/>
                  <a:pt x="29" y="26"/>
                </a:cubicBezTo>
                <a:cubicBezTo>
                  <a:pt x="31" y="25"/>
                  <a:pt x="33" y="27"/>
                  <a:pt x="35" y="27"/>
                </a:cubicBezTo>
                <a:cubicBezTo>
                  <a:pt x="33" y="26"/>
                  <a:pt x="32" y="24"/>
                  <a:pt x="28" y="24"/>
                </a:cubicBezTo>
                <a:cubicBezTo>
                  <a:pt x="25" y="23"/>
                  <a:pt x="28" y="25"/>
                  <a:pt x="27" y="25"/>
                </a:cubicBezTo>
                <a:cubicBezTo>
                  <a:pt x="22" y="24"/>
                  <a:pt x="22" y="25"/>
                  <a:pt x="24" y="26"/>
                </a:cubicBezTo>
                <a:cubicBezTo>
                  <a:pt x="28" y="28"/>
                  <a:pt x="32" y="30"/>
                  <a:pt x="36" y="32"/>
                </a:cubicBezTo>
                <a:cubicBezTo>
                  <a:pt x="37" y="33"/>
                  <a:pt x="41" y="34"/>
                  <a:pt x="40" y="35"/>
                </a:cubicBezTo>
                <a:cubicBezTo>
                  <a:pt x="36" y="34"/>
                  <a:pt x="40" y="36"/>
                  <a:pt x="39" y="36"/>
                </a:cubicBezTo>
                <a:cubicBezTo>
                  <a:pt x="36" y="36"/>
                  <a:pt x="35" y="35"/>
                  <a:pt x="33" y="35"/>
                </a:cubicBezTo>
                <a:cubicBezTo>
                  <a:pt x="27" y="33"/>
                  <a:pt x="26" y="31"/>
                  <a:pt x="19" y="29"/>
                </a:cubicBezTo>
                <a:cubicBezTo>
                  <a:pt x="20" y="30"/>
                  <a:pt x="25" y="31"/>
                  <a:pt x="25" y="32"/>
                </a:cubicBezTo>
                <a:cubicBezTo>
                  <a:pt x="25" y="34"/>
                  <a:pt x="35" y="37"/>
                  <a:pt x="32" y="38"/>
                </a:cubicBezTo>
                <a:cubicBezTo>
                  <a:pt x="31" y="38"/>
                  <a:pt x="30" y="37"/>
                  <a:pt x="29" y="37"/>
                </a:cubicBezTo>
                <a:cubicBezTo>
                  <a:pt x="29" y="35"/>
                  <a:pt x="21" y="33"/>
                  <a:pt x="18" y="31"/>
                </a:cubicBezTo>
                <a:cubicBezTo>
                  <a:pt x="19" y="33"/>
                  <a:pt x="21" y="34"/>
                  <a:pt x="25" y="36"/>
                </a:cubicBezTo>
                <a:cubicBezTo>
                  <a:pt x="29" y="38"/>
                  <a:pt x="34" y="40"/>
                  <a:pt x="38" y="43"/>
                </a:cubicBezTo>
                <a:cubicBezTo>
                  <a:pt x="33" y="41"/>
                  <a:pt x="29" y="40"/>
                  <a:pt x="24" y="38"/>
                </a:cubicBezTo>
                <a:cubicBezTo>
                  <a:pt x="24" y="37"/>
                  <a:pt x="23" y="36"/>
                  <a:pt x="21" y="35"/>
                </a:cubicBezTo>
                <a:cubicBezTo>
                  <a:pt x="19" y="35"/>
                  <a:pt x="19" y="36"/>
                  <a:pt x="21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8" y="44"/>
                  <a:pt x="35" y="49"/>
                  <a:pt x="44" y="55"/>
                </a:cubicBezTo>
                <a:cubicBezTo>
                  <a:pt x="43" y="55"/>
                  <a:pt x="43" y="55"/>
                  <a:pt x="42" y="54"/>
                </a:cubicBezTo>
                <a:cubicBezTo>
                  <a:pt x="34" y="50"/>
                  <a:pt x="25" y="45"/>
                  <a:pt x="17" y="40"/>
                </a:cubicBezTo>
                <a:cubicBezTo>
                  <a:pt x="12" y="37"/>
                  <a:pt x="6" y="34"/>
                  <a:pt x="0" y="31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1" y="85"/>
                </a:cubicBezTo>
                <a:cubicBezTo>
                  <a:pt x="2" y="86"/>
                  <a:pt x="3" y="86"/>
                  <a:pt x="4" y="87"/>
                </a:cubicBezTo>
                <a:cubicBezTo>
                  <a:pt x="4" y="87"/>
                  <a:pt x="5" y="88"/>
                  <a:pt x="6" y="88"/>
                </a:cubicBezTo>
                <a:cubicBezTo>
                  <a:pt x="4" y="88"/>
                  <a:pt x="2" y="88"/>
                  <a:pt x="0" y="88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1" y="107"/>
                </a:cubicBezTo>
                <a:cubicBezTo>
                  <a:pt x="1" y="108"/>
                  <a:pt x="1" y="108"/>
                  <a:pt x="2" y="109"/>
                </a:cubicBezTo>
                <a:cubicBezTo>
                  <a:pt x="1" y="109"/>
                  <a:pt x="1" y="109"/>
                  <a:pt x="0" y="109"/>
                </a:cubicBezTo>
                <a:cubicBezTo>
                  <a:pt x="0" y="109"/>
                  <a:pt x="0" y="109"/>
                  <a:pt x="0" y="108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220"/>
                  <a:pt x="0" y="220"/>
                  <a:pt x="0" y="220"/>
                </a:cubicBezTo>
                <a:cubicBezTo>
                  <a:pt x="1" y="220"/>
                  <a:pt x="2" y="220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3" y="221"/>
                  <a:pt x="3" y="221"/>
                  <a:pt x="3" y="221"/>
                </a:cubicBezTo>
                <a:cubicBezTo>
                  <a:pt x="2" y="221"/>
                  <a:pt x="1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9"/>
                  <a:pt x="0" y="229"/>
                  <a:pt x="0" y="229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18" y="231"/>
                  <a:pt x="23" y="234"/>
                  <a:pt x="28" y="236"/>
                </a:cubicBezTo>
                <a:cubicBezTo>
                  <a:pt x="42" y="243"/>
                  <a:pt x="57" y="249"/>
                  <a:pt x="70" y="256"/>
                </a:cubicBezTo>
                <a:cubicBezTo>
                  <a:pt x="70" y="256"/>
                  <a:pt x="70" y="256"/>
                  <a:pt x="70" y="256"/>
                </a:cubicBezTo>
                <a:cubicBezTo>
                  <a:pt x="72" y="257"/>
                  <a:pt x="73" y="258"/>
                  <a:pt x="76" y="258"/>
                </a:cubicBezTo>
                <a:cubicBezTo>
                  <a:pt x="78" y="259"/>
                  <a:pt x="79" y="260"/>
                  <a:pt x="81" y="261"/>
                </a:cubicBezTo>
                <a:cubicBezTo>
                  <a:pt x="80" y="260"/>
                  <a:pt x="77" y="259"/>
                  <a:pt x="77" y="258"/>
                </a:cubicBezTo>
                <a:cubicBezTo>
                  <a:pt x="76" y="258"/>
                  <a:pt x="75" y="257"/>
                  <a:pt x="75" y="257"/>
                </a:cubicBezTo>
                <a:cubicBezTo>
                  <a:pt x="74" y="256"/>
                  <a:pt x="72" y="256"/>
                  <a:pt x="72" y="255"/>
                </a:cubicBezTo>
                <a:cubicBezTo>
                  <a:pt x="74" y="255"/>
                  <a:pt x="70" y="254"/>
                  <a:pt x="71" y="254"/>
                </a:cubicBezTo>
                <a:cubicBezTo>
                  <a:pt x="72" y="254"/>
                  <a:pt x="73" y="254"/>
                  <a:pt x="73" y="254"/>
                </a:cubicBezTo>
                <a:cubicBezTo>
                  <a:pt x="73" y="254"/>
                  <a:pt x="71" y="253"/>
                  <a:pt x="70" y="253"/>
                </a:cubicBezTo>
                <a:cubicBezTo>
                  <a:pt x="69" y="252"/>
                  <a:pt x="67" y="252"/>
                  <a:pt x="67" y="251"/>
                </a:cubicBezTo>
                <a:cubicBezTo>
                  <a:pt x="68" y="252"/>
                  <a:pt x="70" y="252"/>
                  <a:pt x="71" y="253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70" y="252"/>
                  <a:pt x="69" y="251"/>
                  <a:pt x="67" y="251"/>
                </a:cubicBezTo>
                <a:cubicBezTo>
                  <a:pt x="66" y="250"/>
                  <a:pt x="65" y="249"/>
                  <a:pt x="63" y="249"/>
                </a:cubicBezTo>
                <a:cubicBezTo>
                  <a:pt x="63" y="248"/>
                  <a:pt x="64" y="248"/>
                  <a:pt x="64" y="248"/>
                </a:cubicBezTo>
                <a:cubicBezTo>
                  <a:pt x="66" y="249"/>
                  <a:pt x="68" y="250"/>
                  <a:pt x="70" y="251"/>
                </a:cubicBezTo>
                <a:cubicBezTo>
                  <a:pt x="74" y="253"/>
                  <a:pt x="79" y="255"/>
                  <a:pt x="84" y="258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6" y="259"/>
                  <a:pt x="88" y="259"/>
                  <a:pt x="89" y="260"/>
                </a:cubicBezTo>
                <a:cubicBezTo>
                  <a:pt x="90" y="260"/>
                  <a:pt x="91" y="261"/>
                  <a:pt x="93" y="261"/>
                </a:cubicBezTo>
                <a:cubicBezTo>
                  <a:pt x="95" y="262"/>
                  <a:pt x="96" y="263"/>
                  <a:pt x="99" y="264"/>
                </a:cubicBezTo>
                <a:cubicBezTo>
                  <a:pt x="99" y="263"/>
                  <a:pt x="97" y="262"/>
                  <a:pt x="94" y="261"/>
                </a:cubicBezTo>
                <a:cubicBezTo>
                  <a:pt x="90" y="258"/>
                  <a:pt x="86" y="257"/>
                  <a:pt x="82" y="256"/>
                </a:cubicBezTo>
                <a:cubicBezTo>
                  <a:pt x="77" y="254"/>
                  <a:pt x="73" y="252"/>
                  <a:pt x="68" y="250"/>
                </a:cubicBezTo>
                <a:cubicBezTo>
                  <a:pt x="65" y="248"/>
                  <a:pt x="61" y="247"/>
                  <a:pt x="58" y="245"/>
                </a:cubicBezTo>
                <a:cubicBezTo>
                  <a:pt x="56" y="244"/>
                  <a:pt x="54" y="243"/>
                  <a:pt x="52" y="242"/>
                </a:cubicBezTo>
                <a:cubicBezTo>
                  <a:pt x="51" y="241"/>
                  <a:pt x="49" y="240"/>
                  <a:pt x="48" y="240"/>
                </a:cubicBezTo>
                <a:cubicBezTo>
                  <a:pt x="50" y="240"/>
                  <a:pt x="51" y="241"/>
                  <a:pt x="53" y="242"/>
                </a:cubicBezTo>
                <a:cubicBezTo>
                  <a:pt x="53" y="242"/>
                  <a:pt x="54" y="242"/>
                  <a:pt x="55" y="242"/>
                </a:cubicBezTo>
                <a:cubicBezTo>
                  <a:pt x="55" y="242"/>
                  <a:pt x="55" y="242"/>
                  <a:pt x="55" y="242"/>
                </a:cubicBezTo>
                <a:cubicBezTo>
                  <a:pt x="55" y="242"/>
                  <a:pt x="53" y="241"/>
                  <a:pt x="51" y="240"/>
                </a:cubicBezTo>
                <a:cubicBezTo>
                  <a:pt x="51" y="240"/>
                  <a:pt x="50" y="240"/>
                  <a:pt x="50" y="239"/>
                </a:cubicBezTo>
                <a:cubicBezTo>
                  <a:pt x="48" y="239"/>
                  <a:pt x="47" y="238"/>
                  <a:pt x="46" y="237"/>
                </a:cubicBezTo>
                <a:cubicBezTo>
                  <a:pt x="44" y="237"/>
                  <a:pt x="43" y="237"/>
                  <a:pt x="41" y="236"/>
                </a:cubicBezTo>
                <a:cubicBezTo>
                  <a:pt x="41" y="236"/>
                  <a:pt x="41" y="235"/>
                  <a:pt x="41" y="235"/>
                </a:cubicBezTo>
                <a:cubicBezTo>
                  <a:pt x="39" y="234"/>
                  <a:pt x="38" y="233"/>
                  <a:pt x="35" y="233"/>
                </a:cubicBezTo>
                <a:cubicBezTo>
                  <a:pt x="33" y="232"/>
                  <a:pt x="31" y="230"/>
                  <a:pt x="28" y="229"/>
                </a:cubicBezTo>
                <a:cubicBezTo>
                  <a:pt x="28" y="229"/>
                  <a:pt x="28" y="229"/>
                  <a:pt x="28" y="229"/>
                </a:cubicBezTo>
                <a:cubicBezTo>
                  <a:pt x="33" y="229"/>
                  <a:pt x="33" y="229"/>
                  <a:pt x="33" y="229"/>
                </a:cubicBezTo>
                <a:cubicBezTo>
                  <a:pt x="41" y="233"/>
                  <a:pt x="49" y="236"/>
                  <a:pt x="57" y="240"/>
                </a:cubicBezTo>
                <a:cubicBezTo>
                  <a:pt x="58" y="240"/>
                  <a:pt x="59" y="240"/>
                  <a:pt x="60" y="241"/>
                </a:cubicBezTo>
                <a:cubicBezTo>
                  <a:pt x="63" y="242"/>
                  <a:pt x="66" y="244"/>
                  <a:pt x="69" y="245"/>
                </a:cubicBezTo>
                <a:cubicBezTo>
                  <a:pt x="70" y="246"/>
                  <a:pt x="71" y="246"/>
                  <a:pt x="71" y="246"/>
                </a:cubicBezTo>
                <a:cubicBezTo>
                  <a:pt x="72" y="246"/>
                  <a:pt x="73" y="246"/>
                  <a:pt x="74" y="246"/>
                </a:cubicBezTo>
                <a:cubicBezTo>
                  <a:pt x="87" y="252"/>
                  <a:pt x="98" y="259"/>
                  <a:pt x="112" y="265"/>
                </a:cubicBezTo>
                <a:cubicBezTo>
                  <a:pt x="112" y="266"/>
                  <a:pt x="114" y="267"/>
                  <a:pt x="116" y="268"/>
                </a:cubicBezTo>
                <a:cubicBezTo>
                  <a:pt x="117" y="268"/>
                  <a:pt x="117" y="269"/>
                  <a:pt x="121" y="269"/>
                </a:cubicBezTo>
                <a:cubicBezTo>
                  <a:pt x="122" y="269"/>
                  <a:pt x="124" y="270"/>
                  <a:pt x="125" y="271"/>
                </a:cubicBezTo>
                <a:cubicBezTo>
                  <a:pt x="130" y="273"/>
                  <a:pt x="133" y="275"/>
                  <a:pt x="139" y="277"/>
                </a:cubicBezTo>
                <a:cubicBezTo>
                  <a:pt x="137" y="276"/>
                  <a:pt x="133" y="274"/>
                  <a:pt x="133" y="273"/>
                </a:cubicBezTo>
                <a:cubicBezTo>
                  <a:pt x="143" y="277"/>
                  <a:pt x="152" y="281"/>
                  <a:pt x="160" y="286"/>
                </a:cubicBezTo>
                <a:cubicBezTo>
                  <a:pt x="162" y="287"/>
                  <a:pt x="164" y="288"/>
                  <a:pt x="168" y="289"/>
                </a:cubicBezTo>
                <a:cubicBezTo>
                  <a:pt x="168" y="289"/>
                  <a:pt x="169" y="290"/>
                  <a:pt x="169" y="290"/>
                </a:cubicBezTo>
                <a:cubicBezTo>
                  <a:pt x="171" y="291"/>
                  <a:pt x="176" y="293"/>
                  <a:pt x="178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179" y="295"/>
                  <a:pt x="179" y="295"/>
                  <a:pt x="178" y="295"/>
                </a:cubicBezTo>
                <a:cubicBezTo>
                  <a:pt x="181" y="297"/>
                  <a:pt x="186" y="299"/>
                  <a:pt x="190" y="301"/>
                </a:cubicBezTo>
                <a:cubicBezTo>
                  <a:pt x="195" y="303"/>
                  <a:pt x="200" y="306"/>
                  <a:pt x="202" y="308"/>
                </a:cubicBezTo>
                <a:cubicBezTo>
                  <a:pt x="203" y="309"/>
                  <a:pt x="204" y="309"/>
                  <a:pt x="204" y="309"/>
                </a:cubicBezTo>
                <a:cubicBezTo>
                  <a:pt x="208" y="311"/>
                  <a:pt x="214" y="314"/>
                  <a:pt x="218" y="316"/>
                </a:cubicBezTo>
                <a:cubicBezTo>
                  <a:pt x="219" y="317"/>
                  <a:pt x="221" y="318"/>
                  <a:pt x="224" y="318"/>
                </a:cubicBezTo>
                <a:cubicBezTo>
                  <a:pt x="225" y="318"/>
                  <a:pt x="226" y="319"/>
                  <a:pt x="228" y="320"/>
                </a:cubicBezTo>
                <a:cubicBezTo>
                  <a:pt x="228" y="320"/>
                  <a:pt x="229" y="320"/>
                  <a:pt x="229" y="320"/>
                </a:cubicBezTo>
                <a:cubicBezTo>
                  <a:pt x="229" y="320"/>
                  <a:pt x="229" y="320"/>
                  <a:pt x="229" y="320"/>
                </a:cubicBezTo>
                <a:cubicBezTo>
                  <a:pt x="226" y="317"/>
                  <a:pt x="221" y="315"/>
                  <a:pt x="216" y="313"/>
                </a:cubicBezTo>
                <a:cubicBezTo>
                  <a:pt x="214" y="312"/>
                  <a:pt x="211" y="311"/>
                  <a:pt x="211" y="310"/>
                </a:cubicBezTo>
                <a:cubicBezTo>
                  <a:pt x="204" y="309"/>
                  <a:pt x="209" y="308"/>
                  <a:pt x="204" y="306"/>
                </a:cubicBezTo>
                <a:cubicBezTo>
                  <a:pt x="204" y="306"/>
                  <a:pt x="204" y="306"/>
                  <a:pt x="204" y="306"/>
                </a:cubicBezTo>
                <a:cubicBezTo>
                  <a:pt x="203" y="305"/>
                  <a:pt x="203" y="304"/>
                  <a:pt x="200" y="303"/>
                </a:cubicBezTo>
                <a:cubicBezTo>
                  <a:pt x="197" y="302"/>
                  <a:pt x="193" y="300"/>
                  <a:pt x="191" y="299"/>
                </a:cubicBezTo>
                <a:cubicBezTo>
                  <a:pt x="189" y="297"/>
                  <a:pt x="188" y="298"/>
                  <a:pt x="186" y="298"/>
                </a:cubicBezTo>
                <a:cubicBezTo>
                  <a:pt x="186" y="297"/>
                  <a:pt x="188" y="297"/>
                  <a:pt x="185" y="296"/>
                </a:cubicBezTo>
                <a:cubicBezTo>
                  <a:pt x="185" y="295"/>
                  <a:pt x="181" y="294"/>
                  <a:pt x="181" y="293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3" y="293"/>
                  <a:pt x="183" y="292"/>
                </a:cubicBezTo>
                <a:cubicBezTo>
                  <a:pt x="187" y="293"/>
                  <a:pt x="190" y="295"/>
                  <a:pt x="190" y="295"/>
                </a:cubicBezTo>
                <a:cubicBezTo>
                  <a:pt x="190" y="297"/>
                  <a:pt x="192" y="297"/>
                  <a:pt x="196" y="298"/>
                </a:cubicBezTo>
                <a:cubicBezTo>
                  <a:pt x="198" y="299"/>
                  <a:pt x="200" y="300"/>
                  <a:pt x="201" y="301"/>
                </a:cubicBezTo>
                <a:cubicBezTo>
                  <a:pt x="202" y="301"/>
                  <a:pt x="204" y="302"/>
                  <a:pt x="206" y="302"/>
                </a:cubicBezTo>
                <a:cubicBezTo>
                  <a:pt x="206" y="303"/>
                  <a:pt x="206" y="303"/>
                  <a:pt x="207" y="303"/>
                </a:cubicBezTo>
                <a:cubicBezTo>
                  <a:pt x="210" y="304"/>
                  <a:pt x="214" y="306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18" y="308"/>
                  <a:pt x="218" y="308"/>
                  <a:pt x="218" y="308"/>
                </a:cubicBezTo>
                <a:cubicBezTo>
                  <a:pt x="220" y="309"/>
                  <a:pt x="223" y="310"/>
                  <a:pt x="225" y="311"/>
                </a:cubicBezTo>
                <a:cubicBezTo>
                  <a:pt x="229" y="312"/>
                  <a:pt x="232" y="314"/>
                  <a:pt x="236" y="316"/>
                </a:cubicBezTo>
                <a:cubicBezTo>
                  <a:pt x="235" y="314"/>
                  <a:pt x="225" y="311"/>
                  <a:pt x="227" y="310"/>
                </a:cubicBezTo>
                <a:cubicBezTo>
                  <a:pt x="228" y="310"/>
                  <a:pt x="228" y="309"/>
                  <a:pt x="228" y="309"/>
                </a:cubicBezTo>
                <a:cubicBezTo>
                  <a:pt x="228" y="309"/>
                  <a:pt x="228" y="308"/>
                  <a:pt x="227" y="308"/>
                </a:cubicBezTo>
                <a:cubicBezTo>
                  <a:pt x="225" y="308"/>
                  <a:pt x="223" y="307"/>
                  <a:pt x="220" y="306"/>
                </a:cubicBezTo>
                <a:cubicBezTo>
                  <a:pt x="220" y="306"/>
                  <a:pt x="219" y="305"/>
                  <a:pt x="218" y="305"/>
                </a:cubicBezTo>
                <a:cubicBezTo>
                  <a:pt x="217" y="305"/>
                  <a:pt x="216" y="304"/>
                  <a:pt x="216" y="304"/>
                </a:cubicBezTo>
                <a:cubicBezTo>
                  <a:pt x="210" y="301"/>
                  <a:pt x="206" y="298"/>
                  <a:pt x="202" y="296"/>
                </a:cubicBezTo>
                <a:cubicBezTo>
                  <a:pt x="204" y="296"/>
                  <a:pt x="206" y="297"/>
                  <a:pt x="208" y="298"/>
                </a:cubicBezTo>
                <a:cubicBezTo>
                  <a:pt x="208" y="297"/>
                  <a:pt x="204" y="296"/>
                  <a:pt x="203" y="295"/>
                </a:cubicBezTo>
                <a:cubicBezTo>
                  <a:pt x="203" y="295"/>
                  <a:pt x="203" y="295"/>
                  <a:pt x="204" y="295"/>
                </a:cubicBezTo>
                <a:cubicBezTo>
                  <a:pt x="204" y="295"/>
                  <a:pt x="204" y="295"/>
                  <a:pt x="204" y="295"/>
                </a:cubicBezTo>
                <a:cubicBezTo>
                  <a:pt x="204" y="295"/>
                  <a:pt x="204" y="294"/>
                  <a:pt x="205" y="295"/>
                </a:cubicBezTo>
                <a:cubicBezTo>
                  <a:pt x="208" y="296"/>
                  <a:pt x="209" y="296"/>
                  <a:pt x="210" y="296"/>
                </a:cubicBezTo>
                <a:cubicBezTo>
                  <a:pt x="211" y="295"/>
                  <a:pt x="209" y="295"/>
                  <a:pt x="208" y="294"/>
                </a:cubicBezTo>
                <a:cubicBezTo>
                  <a:pt x="205" y="293"/>
                  <a:pt x="202" y="292"/>
                  <a:pt x="201" y="291"/>
                </a:cubicBezTo>
                <a:cubicBezTo>
                  <a:pt x="199" y="289"/>
                  <a:pt x="197" y="289"/>
                  <a:pt x="195" y="289"/>
                </a:cubicBezTo>
                <a:cubicBezTo>
                  <a:pt x="193" y="288"/>
                  <a:pt x="191" y="287"/>
                  <a:pt x="187" y="285"/>
                </a:cubicBezTo>
                <a:cubicBezTo>
                  <a:pt x="189" y="287"/>
                  <a:pt x="191" y="288"/>
                  <a:pt x="195" y="289"/>
                </a:cubicBezTo>
                <a:cubicBezTo>
                  <a:pt x="197" y="290"/>
                  <a:pt x="199" y="291"/>
                  <a:pt x="201" y="292"/>
                </a:cubicBezTo>
                <a:cubicBezTo>
                  <a:pt x="203" y="293"/>
                  <a:pt x="203" y="294"/>
                  <a:pt x="201" y="294"/>
                </a:cubicBezTo>
                <a:cubicBezTo>
                  <a:pt x="199" y="293"/>
                  <a:pt x="196" y="291"/>
                  <a:pt x="195" y="293"/>
                </a:cubicBezTo>
                <a:cubicBezTo>
                  <a:pt x="195" y="292"/>
                  <a:pt x="194" y="292"/>
                  <a:pt x="193" y="292"/>
                </a:cubicBezTo>
                <a:cubicBezTo>
                  <a:pt x="193" y="291"/>
                  <a:pt x="191" y="290"/>
                  <a:pt x="189" y="290"/>
                </a:cubicBezTo>
                <a:cubicBezTo>
                  <a:pt x="184" y="287"/>
                  <a:pt x="178" y="284"/>
                  <a:pt x="172" y="281"/>
                </a:cubicBezTo>
                <a:cubicBezTo>
                  <a:pt x="169" y="279"/>
                  <a:pt x="167" y="277"/>
                  <a:pt x="162" y="275"/>
                </a:cubicBezTo>
                <a:cubicBezTo>
                  <a:pt x="160" y="273"/>
                  <a:pt x="154" y="271"/>
                  <a:pt x="152" y="269"/>
                </a:cubicBezTo>
                <a:cubicBezTo>
                  <a:pt x="151" y="269"/>
                  <a:pt x="149" y="268"/>
                  <a:pt x="148" y="267"/>
                </a:cubicBezTo>
                <a:cubicBezTo>
                  <a:pt x="147" y="266"/>
                  <a:pt x="146" y="266"/>
                  <a:pt x="146" y="265"/>
                </a:cubicBezTo>
                <a:cubicBezTo>
                  <a:pt x="145" y="265"/>
                  <a:pt x="145" y="264"/>
                  <a:pt x="144" y="264"/>
                </a:cubicBezTo>
                <a:cubicBezTo>
                  <a:pt x="146" y="265"/>
                  <a:pt x="148" y="266"/>
                  <a:pt x="150" y="267"/>
                </a:cubicBezTo>
                <a:cubicBezTo>
                  <a:pt x="152" y="267"/>
                  <a:pt x="152" y="268"/>
                  <a:pt x="154" y="268"/>
                </a:cubicBezTo>
                <a:cubicBezTo>
                  <a:pt x="155" y="269"/>
                  <a:pt x="157" y="269"/>
                  <a:pt x="158" y="270"/>
                </a:cubicBezTo>
                <a:cubicBezTo>
                  <a:pt x="158" y="269"/>
                  <a:pt x="158" y="269"/>
                  <a:pt x="159" y="269"/>
                </a:cubicBezTo>
                <a:cubicBezTo>
                  <a:pt x="162" y="270"/>
                  <a:pt x="164" y="272"/>
                  <a:pt x="168" y="273"/>
                </a:cubicBezTo>
                <a:cubicBezTo>
                  <a:pt x="170" y="274"/>
                  <a:pt x="172" y="275"/>
                  <a:pt x="173" y="276"/>
                </a:cubicBezTo>
                <a:cubicBezTo>
                  <a:pt x="173" y="276"/>
                  <a:pt x="172" y="276"/>
                  <a:pt x="173" y="277"/>
                </a:cubicBezTo>
                <a:cubicBezTo>
                  <a:pt x="175" y="277"/>
                  <a:pt x="175" y="277"/>
                  <a:pt x="176" y="277"/>
                </a:cubicBezTo>
                <a:cubicBezTo>
                  <a:pt x="177" y="277"/>
                  <a:pt x="178" y="278"/>
                  <a:pt x="180" y="279"/>
                </a:cubicBezTo>
                <a:cubicBezTo>
                  <a:pt x="180" y="279"/>
                  <a:pt x="180" y="279"/>
                  <a:pt x="180" y="279"/>
                </a:cubicBezTo>
                <a:cubicBezTo>
                  <a:pt x="186" y="283"/>
                  <a:pt x="196" y="287"/>
                  <a:pt x="204" y="291"/>
                </a:cubicBezTo>
                <a:cubicBezTo>
                  <a:pt x="208" y="293"/>
                  <a:pt x="212" y="296"/>
                  <a:pt x="216" y="298"/>
                </a:cubicBezTo>
                <a:cubicBezTo>
                  <a:pt x="218" y="299"/>
                  <a:pt x="221" y="301"/>
                  <a:pt x="224" y="302"/>
                </a:cubicBezTo>
                <a:cubicBezTo>
                  <a:pt x="225" y="303"/>
                  <a:pt x="225" y="304"/>
                  <a:pt x="228" y="304"/>
                </a:cubicBezTo>
                <a:cubicBezTo>
                  <a:pt x="233" y="305"/>
                  <a:pt x="230" y="303"/>
                  <a:pt x="230" y="303"/>
                </a:cubicBezTo>
                <a:cubicBezTo>
                  <a:pt x="231" y="303"/>
                  <a:pt x="232" y="304"/>
                  <a:pt x="234" y="304"/>
                </a:cubicBezTo>
                <a:cubicBezTo>
                  <a:pt x="232" y="303"/>
                  <a:pt x="229" y="301"/>
                  <a:pt x="226" y="299"/>
                </a:cubicBezTo>
                <a:cubicBezTo>
                  <a:pt x="227" y="299"/>
                  <a:pt x="228" y="299"/>
                  <a:pt x="226" y="298"/>
                </a:cubicBezTo>
                <a:cubicBezTo>
                  <a:pt x="223" y="297"/>
                  <a:pt x="221" y="296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17" y="294"/>
                  <a:pt x="217" y="294"/>
                </a:cubicBezTo>
                <a:cubicBezTo>
                  <a:pt x="217" y="294"/>
                  <a:pt x="220" y="294"/>
                  <a:pt x="215" y="293"/>
                </a:cubicBezTo>
                <a:cubicBezTo>
                  <a:pt x="214" y="292"/>
                  <a:pt x="212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4" y="291"/>
                  <a:pt x="214" y="291"/>
                  <a:pt x="214" y="291"/>
                </a:cubicBezTo>
                <a:cubicBezTo>
                  <a:pt x="219" y="293"/>
                  <a:pt x="223" y="296"/>
                  <a:pt x="230" y="298"/>
                </a:cubicBezTo>
                <a:cubicBezTo>
                  <a:pt x="231" y="299"/>
                  <a:pt x="232" y="299"/>
                  <a:pt x="233" y="300"/>
                </a:cubicBezTo>
                <a:cubicBezTo>
                  <a:pt x="236" y="300"/>
                  <a:pt x="232" y="299"/>
                  <a:pt x="232" y="299"/>
                </a:cubicBezTo>
                <a:cubicBezTo>
                  <a:pt x="233" y="299"/>
                  <a:pt x="234" y="298"/>
                  <a:pt x="235" y="298"/>
                </a:cubicBezTo>
                <a:cubicBezTo>
                  <a:pt x="239" y="300"/>
                  <a:pt x="241" y="301"/>
                  <a:pt x="244" y="303"/>
                </a:cubicBezTo>
                <a:cubicBezTo>
                  <a:pt x="246" y="304"/>
                  <a:pt x="248" y="305"/>
                  <a:pt x="250" y="305"/>
                </a:cubicBezTo>
                <a:cubicBezTo>
                  <a:pt x="253" y="306"/>
                  <a:pt x="247" y="304"/>
                  <a:pt x="246" y="303"/>
                </a:cubicBezTo>
                <a:cubicBezTo>
                  <a:pt x="246" y="303"/>
                  <a:pt x="246" y="303"/>
                  <a:pt x="246" y="302"/>
                </a:cubicBezTo>
                <a:cubicBezTo>
                  <a:pt x="246" y="302"/>
                  <a:pt x="246" y="302"/>
                  <a:pt x="246" y="302"/>
                </a:cubicBezTo>
                <a:cubicBezTo>
                  <a:pt x="247" y="302"/>
                  <a:pt x="247" y="302"/>
                  <a:pt x="248" y="302"/>
                </a:cubicBezTo>
                <a:cubicBezTo>
                  <a:pt x="245" y="301"/>
                  <a:pt x="240" y="299"/>
                  <a:pt x="238" y="298"/>
                </a:cubicBezTo>
                <a:cubicBezTo>
                  <a:pt x="237" y="297"/>
                  <a:pt x="237" y="297"/>
                  <a:pt x="236" y="296"/>
                </a:cubicBezTo>
                <a:cubicBezTo>
                  <a:pt x="236" y="296"/>
                  <a:pt x="237" y="296"/>
                  <a:pt x="238" y="296"/>
                </a:cubicBezTo>
                <a:cubicBezTo>
                  <a:pt x="238" y="296"/>
                  <a:pt x="238" y="296"/>
                  <a:pt x="237" y="295"/>
                </a:cubicBezTo>
                <a:cubicBezTo>
                  <a:pt x="231" y="292"/>
                  <a:pt x="231" y="292"/>
                  <a:pt x="237" y="292"/>
                </a:cubicBezTo>
                <a:cubicBezTo>
                  <a:pt x="239" y="292"/>
                  <a:pt x="239" y="293"/>
                  <a:pt x="242" y="293"/>
                </a:cubicBezTo>
                <a:cubicBezTo>
                  <a:pt x="244" y="293"/>
                  <a:pt x="241" y="292"/>
                  <a:pt x="240" y="292"/>
                </a:cubicBezTo>
                <a:cubicBezTo>
                  <a:pt x="239" y="291"/>
                  <a:pt x="239" y="290"/>
                  <a:pt x="241" y="291"/>
                </a:cubicBezTo>
                <a:cubicBezTo>
                  <a:pt x="247" y="293"/>
                  <a:pt x="253" y="294"/>
                  <a:pt x="258" y="297"/>
                </a:cubicBezTo>
                <a:cubicBezTo>
                  <a:pt x="258" y="297"/>
                  <a:pt x="259" y="297"/>
                  <a:pt x="258" y="297"/>
                </a:cubicBezTo>
                <a:cubicBezTo>
                  <a:pt x="258" y="297"/>
                  <a:pt x="256" y="296"/>
                  <a:pt x="255" y="297"/>
                </a:cubicBezTo>
                <a:cubicBezTo>
                  <a:pt x="260" y="300"/>
                  <a:pt x="270" y="302"/>
                  <a:pt x="275" y="305"/>
                </a:cubicBezTo>
                <a:cubicBezTo>
                  <a:pt x="277" y="307"/>
                  <a:pt x="280" y="308"/>
                  <a:pt x="284" y="310"/>
                </a:cubicBezTo>
                <a:cubicBezTo>
                  <a:pt x="285" y="311"/>
                  <a:pt x="286" y="311"/>
                  <a:pt x="288" y="311"/>
                </a:cubicBezTo>
                <a:cubicBezTo>
                  <a:pt x="290" y="311"/>
                  <a:pt x="289" y="310"/>
                  <a:pt x="287" y="310"/>
                </a:cubicBezTo>
                <a:cubicBezTo>
                  <a:pt x="283" y="308"/>
                  <a:pt x="287" y="309"/>
                  <a:pt x="287" y="308"/>
                </a:cubicBezTo>
                <a:cubicBezTo>
                  <a:pt x="288" y="308"/>
                  <a:pt x="289" y="308"/>
                  <a:pt x="289" y="309"/>
                </a:cubicBezTo>
                <a:cubicBezTo>
                  <a:pt x="287" y="308"/>
                  <a:pt x="287" y="306"/>
                  <a:pt x="282" y="306"/>
                </a:cubicBezTo>
                <a:cubicBezTo>
                  <a:pt x="281" y="306"/>
                  <a:pt x="283" y="307"/>
                  <a:pt x="283" y="307"/>
                </a:cubicBezTo>
                <a:cubicBezTo>
                  <a:pt x="280" y="307"/>
                  <a:pt x="280" y="306"/>
                  <a:pt x="278" y="305"/>
                </a:cubicBezTo>
                <a:cubicBezTo>
                  <a:pt x="273" y="303"/>
                  <a:pt x="273" y="302"/>
                  <a:pt x="268" y="300"/>
                </a:cubicBezTo>
                <a:cubicBezTo>
                  <a:pt x="266" y="299"/>
                  <a:pt x="264" y="298"/>
                  <a:pt x="262" y="297"/>
                </a:cubicBezTo>
                <a:cubicBezTo>
                  <a:pt x="262" y="296"/>
                  <a:pt x="263" y="296"/>
                  <a:pt x="262" y="295"/>
                </a:cubicBezTo>
                <a:cubicBezTo>
                  <a:pt x="260" y="294"/>
                  <a:pt x="258" y="293"/>
                  <a:pt x="256" y="292"/>
                </a:cubicBezTo>
                <a:cubicBezTo>
                  <a:pt x="256" y="292"/>
                  <a:pt x="255" y="292"/>
                  <a:pt x="255" y="292"/>
                </a:cubicBezTo>
                <a:cubicBezTo>
                  <a:pt x="257" y="293"/>
                  <a:pt x="259" y="294"/>
                  <a:pt x="261" y="295"/>
                </a:cubicBezTo>
                <a:cubicBezTo>
                  <a:pt x="256" y="294"/>
                  <a:pt x="255" y="293"/>
                  <a:pt x="252" y="292"/>
                </a:cubicBezTo>
                <a:cubicBezTo>
                  <a:pt x="251" y="290"/>
                  <a:pt x="245" y="288"/>
                  <a:pt x="242" y="287"/>
                </a:cubicBezTo>
                <a:cubicBezTo>
                  <a:pt x="242" y="286"/>
                  <a:pt x="241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40" y="286"/>
                  <a:pt x="240" y="286"/>
                  <a:pt x="240" y="286"/>
                </a:cubicBezTo>
                <a:cubicBezTo>
                  <a:pt x="236" y="285"/>
                  <a:pt x="234" y="283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8" y="280"/>
                  <a:pt x="226" y="279"/>
                  <a:pt x="224" y="279"/>
                </a:cubicBezTo>
                <a:cubicBezTo>
                  <a:pt x="223" y="277"/>
                  <a:pt x="220" y="276"/>
                  <a:pt x="217" y="275"/>
                </a:cubicBezTo>
                <a:cubicBezTo>
                  <a:pt x="215" y="274"/>
                  <a:pt x="214" y="273"/>
                  <a:pt x="212" y="273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10" y="271"/>
                  <a:pt x="207" y="270"/>
                  <a:pt x="208" y="269"/>
                </a:cubicBezTo>
                <a:cubicBezTo>
                  <a:pt x="214" y="271"/>
                  <a:pt x="218" y="274"/>
                  <a:pt x="225" y="276"/>
                </a:cubicBezTo>
                <a:cubicBezTo>
                  <a:pt x="236" y="282"/>
                  <a:pt x="246" y="287"/>
                  <a:pt x="257" y="292"/>
                </a:cubicBezTo>
                <a:cubicBezTo>
                  <a:pt x="258" y="292"/>
                  <a:pt x="260" y="293"/>
                  <a:pt x="261" y="293"/>
                </a:cubicBezTo>
                <a:cubicBezTo>
                  <a:pt x="262" y="294"/>
                  <a:pt x="262" y="294"/>
                  <a:pt x="263" y="294"/>
                </a:cubicBezTo>
                <a:cubicBezTo>
                  <a:pt x="269" y="297"/>
                  <a:pt x="274" y="300"/>
                  <a:pt x="280" y="302"/>
                </a:cubicBezTo>
                <a:cubicBezTo>
                  <a:pt x="286" y="305"/>
                  <a:pt x="293" y="308"/>
                  <a:pt x="297" y="311"/>
                </a:cubicBezTo>
                <a:cubicBezTo>
                  <a:pt x="298" y="312"/>
                  <a:pt x="301" y="313"/>
                  <a:pt x="303" y="315"/>
                </a:cubicBezTo>
                <a:cubicBezTo>
                  <a:pt x="302" y="314"/>
                  <a:pt x="301" y="314"/>
                  <a:pt x="300" y="314"/>
                </a:cubicBezTo>
                <a:cubicBezTo>
                  <a:pt x="301" y="315"/>
                  <a:pt x="302" y="315"/>
                  <a:pt x="304" y="316"/>
                </a:cubicBezTo>
                <a:cubicBezTo>
                  <a:pt x="305" y="316"/>
                  <a:pt x="304" y="315"/>
                  <a:pt x="304" y="315"/>
                </a:cubicBezTo>
                <a:cubicBezTo>
                  <a:pt x="305" y="315"/>
                  <a:pt x="306" y="316"/>
                  <a:pt x="309" y="316"/>
                </a:cubicBezTo>
                <a:cubicBezTo>
                  <a:pt x="304" y="314"/>
                  <a:pt x="303" y="313"/>
                  <a:pt x="299" y="311"/>
                </a:cubicBezTo>
                <a:cubicBezTo>
                  <a:pt x="297" y="310"/>
                  <a:pt x="296" y="309"/>
                  <a:pt x="294" y="308"/>
                </a:cubicBezTo>
                <a:cubicBezTo>
                  <a:pt x="290" y="306"/>
                  <a:pt x="284" y="303"/>
                  <a:pt x="280" y="300"/>
                </a:cubicBezTo>
                <a:cubicBezTo>
                  <a:pt x="281" y="300"/>
                  <a:pt x="280" y="300"/>
                  <a:pt x="280" y="299"/>
                </a:cubicBezTo>
                <a:cubicBezTo>
                  <a:pt x="279" y="299"/>
                  <a:pt x="279" y="298"/>
                  <a:pt x="280" y="298"/>
                </a:cubicBezTo>
                <a:cubicBezTo>
                  <a:pt x="282" y="298"/>
                  <a:pt x="284" y="299"/>
                  <a:pt x="285" y="300"/>
                </a:cubicBezTo>
                <a:cubicBezTo>
                  <a:pt x="288" y="301"/>
                  <a:pt x="292" y="302"/>
                  <a:pt x="296" y="303"/>
                </a:cubicBezTo>
                <a:cubicBezTo>
                  <a:pt x="300" y="305"/>
                  <a:pt x="302" y="304"/>
                  <a:pt x="304" y="304"/>
                </a:cubicBezTo>
                <a:cubicBezTo>
                  <a:pt x="304" y="304"/>
                  <a:pt x="306" y="304"/>
                  <a:pt x="307" y="304"/>
                </a:cubicBezTo>
                <a:cubicBezTo>
                  <a:pt x="308" y="305"/>
                  <a:pt x="308" y="305"/>
                  <a:pt x="306" y="305"/>
                </a:cubicBezTo>
                <a:cubicBezTo>
                  <a:pt x="303" y="305"/>
                  <a:pt x="304" y="306"/>
                  <a:pt x="302" y="306"/>
                </a:cubicBezTo>
                <a:cubicBezTo>
                  <a:pt x="306" y="307"/>
                  <a:pt x="310" y="308"/>
                  <a:pt x="314" y="310"/>
                </a:cubicBezTo>
                <a:cubicBezTo>
                  <a:pt x="313" y="309"/>
                  <a:pt x="312" y="308"/>
                  <a:pt x="312" y="307"/>
                </a:cubicBezTo>
                <a:cubicBezTo>
                  <a:pt x="314" y="308"/>
                  <a:pt x="319" y="309"/>
                  <a:pt x="318" y="307"/>
                </a:cubicBezTo>
                <a:cubicBezTo>
                  <a:pt x="317" y="305"/>
                  <a:pt x="317" y="305"/>
                  <a:pt x="321" y="305"/>
                </a:cubicBezTo>
                <a:cubicBezTo>
                  <a:pt x="317" y="304"/>
                  <a:pt x="314" y="302"/>
                  <a:pt x="310" y="302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1"/>
                  <a:pt x="309" y="301"/>
                  <a:pt x="310" y="301"/>
                </a:cubicBezTo>
                <a:cubicBezTo>
                  <a:pt x="312" y="301"/>
                  <a:pt x="310" y="300"/>
                  <a:pt x="309" y="300"/>
                </a:cubicBezTo>
                <a:cubicBezTo>
                  <a:pt x="308" y="300"/>
                  <a:pt x="308" y="300"/>
                  <a:pt x="308" y="299"/>
                </a:cubicBezTo>
                <a:cubicBezTo>
                  <a:pt x="308" y="299"/>
                  <a:pt x="308" y="299"/>
                  <a:pt x="306" y="298"/>
                </a:cubicBezTo>
                <a:cubicBezTo>
                  <a:pt x="304" y="297"/>
                  <a:pt x="304" y="297"/>
                  <a:pt x="306" y="297"/>
                </a:cubicBezTo>
                <a:cubicBezTo>
                  <a:pt x="307" y="297"/>
                  <a:pt x="304" y="296"/>
                  <a:pt x="305" y="295"/>
                </a:cubicBezTo>
                <a:cubicBezTo>
                  <a:pt x="306" y="296"/>
                  <a:pt x="307" y="297"/>
                  <a:pt x="308" y="297"/>
                </a:cubicBezTo>
                <a:cubicBezTo>
                  <a:pt x="310" y="299"/>
                  <a:pt x="314" y="300"/>
                  <a:pt x="317" y="302"/>
                </a:cubicBezTo>
                <a:cubicBezTo>
                  <a:pt x="318" y="303"/>
                  <a:pt x="320" y="304"/>
                  <a:pt x="322" y="305"/>
                </a:cubicBezTo>
                <a:cubicBezTo>
                  <a:pt x="323" y="305"/>
                  <a:pt x="324" y="306"/>
                  <a:pt x="325" y="306"/>
                </a:cubicBezTo>
                <a:cubicBezTo>
                  <a:pt x="326" y="306"/>
                  <a:pt x="327" y="307"/>
                  <a:pt x="327" y="307"/>
                </a:cubicBezTo>
                <a:cubicBezTo>
                  <a:pt x="327" y="307"/>
                  <a:pt x="328" y="308"/>
                  <a:pt x="329" y="308"/>
                </a:cubicBezTo>
                <a:cubicBezTo>
                  <a:pt x="330" y="308"/>
                  <a:pt x="331" y="309"/>
                  <a:pt x="332" y="309"/>
                </a:cubicBezTo>
                <a:cubicBezTo>
                  <a:pt x="332" y="308"/>
                  <a:pt x="331" y="308"/>
                  <a:pt x="330" y="308"/>
                </a:cubicBezTo>
                <a:cubicBezTo>
                  <a:pt x="329" y="307"/>
                  <a:pt x="328" y="306"/>
                  <a:pt x="326" y="306"/>
                </a:cubicBezTo>
                <a:cubicBezTo>
                  <a:pt x="321" y="303"/>
                  <a:pt x="317" y="300"/>
                  <a:pt x="309" y="297"/>
                </a:cubicBezTo>
                <a:cubicBezTo>
                  <a:pt x="305" y="294"/>
                  <a:pt x="298" y="291"/>
                  <a:pt x="292" y="288"/>
                </a:cubicBezTo>
                <a:cubicBezTo>
                  <a:pt x="289" y="287"/>
                  <a:pt x="287" y="285"/>
                  <a:pt x="284" y="284"/>
                </a:cubicBezTo>
                <a:cubicBezTo>
                  <a:pt x="283" y="283"/>
                  <a:pt x="279" y="281"/>
                  <a:pt x="276" y="280"/>
                </a:cubicBezTo>
                <a:cubicBezTo>
                  <a:pt x="280" y="281"/>
                  <a:pt x="284" y="280"/>
                  <a:pt x="289" y="282"/>
                </a:cubicBezTo>
                <a:cubicBezTo>
                  <a:pt x="294" y="284"/>
                  <a:pt x="299" y="286"/>
                  <a:pt x="303" y="288"/>
                </a:cubicBezTo>
                <a:cubicBezTo>
                  <a:pt x="309" y="291"/>
                  <a:pt x="314" y="295"/>
                  <a:pt x="322" y="298"/>
                </a:cubicBezTo>
                <a:cubicBezTo>
                  <a:pt x="325" y="299"/>
                  <a:pt x="330" y="300"/>
                  <a:pt x="334" y="302"/>
                </a:cubicBezTo>
                <a:cubicBezTo>
                  <a:pt x="335" y="300"/>
                  <a:pt x="331" y="299"/>
                  <a:pt x="328" y="298"/>
                </a:cubicBezTo>
                <a:cubicBezTo>
                  <a:pt x="326" y="297"/>
                  <a:pt x="323" y="297"/>
                  <a:pt x="323" y="296"/>
                </a:cubicBezTo>
                <a:cubicBezTo>
                  <a:pt x="323" y="295"/>
                  <a:pt x="325" y="296"/>
                  <a:pt x="327" y="296"/>
                </a:cubicBezTo>
                <a:cubicBezTo>
                  <a:pt x="328" y="296"/>
                  <a:pt x="330" y="296"/>
                  <a:pt x="331" y="296"/>
                </a:cubicBezTo>
                <a:cubicBezTo>
                  <a:pt x="331" y="297"/>
                  <a:pt x="332" y="297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3" y="298"/>
                  <a:pt x="333" y="298"/>
                  <a:pt x="333" y="298"/>
                </a:cubicBezTo>
                <a:cubicBezTo>
                  <a:pt x="332" y="298"/>
                  <a:pt x="330" y="297"/>
                  <a:pt x="330" y="297"/>
                </a:cubicBezTo>
                <a:cubicBezTo>
                  <a:pt x="330" y="298"/>
                  <a:pt x="331" y="299"/>
                  <a:pt x="334" y="299"/>
                </a:cubicBezTo>
                <a:cubicBezTo>
                  <a:pt x="334" y="299"/>
                  <a:pt x="335" y="300"/>
                  <a:pt x="335" y="300"/>
                </a:cubicBezTo>
                <a:cubicBezTo>
                  <a:pt x="337" y="301"/>
                  <a:pt x="339" y="302"/>
                  <a:pt x="341" y="303"/>
                </a:cubicBezTo>
                <a:cubicBezTo>
                  <a:pt x="341" y="303"/>
                  <a:pt x="342" y="303"/>
                  <a:pt x="342" y="303"/>
                </a:cubicBezTo>
                <a:cubicBezTo>
                  <a:pt x="340" y="302"/>
                  <a:pt x="338" y="301"/>
                  <a:pt x="336" y="300"/>
                </a:cubicBezTo>
                <a:cubicBezTo>
                  <a:pt x="335" y="299"/>
                  <a:pt x="335" y="299"/>
                  <a:pt x="337" y="298"/>
                </a:cubicBezTo>
                <a:cubicBezTo>
                  <a:pt x="339" y="299"/>
                  <a:pt x="340" y="299"/>
                  <a:pt x="341" y="299"/>
                </a:cubicBezTo>
                <a:cubicBezTo>
                  <a:pt x="342" y="300"/>
                  <a:pt x="344" y="301"/>
                  <a:pt x="347" y="301"/>
                </a:cubicBezTo>
                <a:cubicBezTo>
                  <a:pt x="346" y="300"/>
                  <a:pt x="345" y="299"/>
                  <a:pt x="344" y="299"/>
                </a:cubicBezTo>
                <a:cubicBezTo>
                  <a:pt x="343" y="297"/>
                  <a:pt x="339" y="295"/>
                  <a:pt x="335" y="294"/>
                </a:cubicBezTo>
                <a:cubicBezTo>
                  <a:pt x="334" y="293"/>
                  <a:pt x="333" y="293"/>
                  <a:pt x="331" y="292"/>
                </a:cubicBezTo>
                <a:cubicBezTo>
                  <a:pt x="331" y="292"/>
                  <a:pt x="331" y="292"/>
                  <a:pt x="330" y="291"/>
                </a:cubicBezTo>
                <a:cubicBezTo>
                  <a:pt x="330" y="291"/>
                  <a:pt x="329" y="290"/>
                  <a:pt x="327" y="290"/>
                </a:cubicBezTo>
                <a:cubicBezTo>
                  <a:pt x="326" y="289"/>
                  <a:pt x="325" y="289"/>
                  <a:pt x="325" y="289"/>
                </a:cubicBezTo>
                <a:cubicBezTo>
                  <a:pt x="327" y="288"/>
                  <a:pt x="323" y="287"/>
                  <a:pt x="324" y="287"/>
                </a:cubicBezTo>
                <a:cubicBezTo>
                  <a:pt x="325" y="287"/>
                  <a:pt x="329" y="288"/>
                  <a:pt x="329" y="287"/>
                </a:cubicBezTo>
                <a:cubicBezTo>
                  <a:pt x="330" y="287"/>
                  <a:pt x="328" y="286"/>
                  <a:pt x="326" y="285"/>
                </a:cubicBezTo>
                <a:cubicBezTo>
                  <a:pt x="324" y="284"/>
                  <a:pt x="323" y="284"/>
                  <a:pt x="322" y="283"/>
                </a:cubicBezTo>
                <a:cubicBezTo>
                  <a:pt x="320" y="281"/>
                  <a:pt x="318" y="280"/>
                  <a:pt x="311" y="278"/>
                </a:cubicBezTo>
                <a:cubicBezTo>
                  <a:pt x="310" y="277"/>
                  <a:pt x="304" y="275"/>
                  <a:pt x="301" y="273"/>
                </a:cubicBezTo>
                <a:cubicBezTo>
                  <a:pt x="296" y="271"/>
                  <a:pt x="290" y="268"/>
                  <a:pt x="284" y="265"/>
                </a:cubicBezTo>
                <a:cubicBezTo>
                  <a:pt x="283" y="264"/>
                  <a:pt x="281" y="263"/>
                  <a:pt x="276" y="262"/>
                </a:cubicBezTo>
                <a:cubicBezTo>
                  <a:pt x="278" y="263"/>
                  <a:pt x="281" y="264"/>
                  <a:pt x="283" y="265"/>
                </a:cubicBezTo>
                <a:cubicBezTo>
                  <a:pt x="285" y="266"/>
                  <a:pt x="286" y="267"/>
                  <a:pt x="288" y="268"/>
                </a:cubicBezTo>
                <a:cubicBezTo>
                  <a:pt x="282" y="266"/>
                  <a:pt x="281" y="264"/>
                  <a:pt x="277" y="263"/>
                </a:cubicBezTo>
                <a:cubicBezTo>
                  <a:pt x="275" y="262"/>
                  <a:pt x="273" y="262"/>
                  <a:pt x="272" y="261"/>
                </a:cubicBezTo>
                <a:cubicBezTo>
                  <a:pt x="272" y="261"/>
                  <a:pt x="272" y="261"/>
                  <a:pt x="272" y="261"/>
                </a:cubicBezTo>
                <a:cubicBezTo>
                  <a:pt x="272" y="261"/>
                  <a:pt x="272" y="260"/>
                  <a:pt x="270" y="259"/>
                </a:cubicBezTo>
                <a:cubicBezTo>
                  <a:pt x="268" y="259"/>
                  <a:pt x="268" y="259"/>
                  <a:pt x="268" y="260"/>
                </a:cubicBezTo>
                <a:cubicBezTo>
                  <a:pt x="265" y="258"/>
                  <a:pt x="262" y="257"/>
                  <a:pt x="260" y="256"/>
                </a:cubicBezTo>
                <a:cubicBezTo>
                  <a:pt x="260" y="256"/>
                  <a:pt x="261" y="256"/>
                  <a:pt x="262" y="256"/>
                </a:cubicBezTo>
                <a:cubicBezTo>
                  <a:pt x="263" y="256"/>
                  <a:pt x="264" y="257"/>
                  <a:pt x="265" y="257"/>
                </a:cubicBezTo>
                <a:cubicBezTo>
                  <a:pt x="269" y="258"/>
                  <a:pt x="272" y="259"/>
                  <a:pt x="273" y="260"/>
                </a:cubicBezTo>
                <a:cubicBezTo>
                  <a:pt x="274" y="260"/>
                  <a:pt x="275" y="261"/>
                  <a:pt x="276" y="261"/>
                </a:cubicBezTo>
                <a:cubicBezTo>
                  <a:pt x="277" y="261"/>
                  <a:pt x="276" y="260"/>
                  <a:pt x="275" y="260"/>
                </a:cubicBezTo>
                <a:cubicBezTo>
                  <a:pt x="276" y="260"/>
                  <a:pt x="277" y="260"/>
                  <a:pt x="277" y="260"/>
                </a:cubicBezTo>
                <a:cubicBezTo>
                  <a:pt x="278" y="260"/>
                  <a:pt x="279" y="261"/>
                  <a:pt x="280" y="261"/>
                </a:cubicBezTo>
                <a:cubicBezTo>
                  <a:pt x="285" y="263"/>
                  <a:pt x="289" y="266"/>
                  <a:pt x="294" y="268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3" y="267"/>
                  <a:pt x="293" y="267"/>
                  <a:pt x="293" y="267"/>
                </a:cubicBezTo>
                <a:cubicBezTo>
                  <a:pt x="296" y="267"/>
                  <a:pt x="299" y="268"/>
                  <a:pt x="300" y="270"/>
                </a:cubicBezTo>
                <a:cubicBezTo>
                  <a:pt x="301" y="270"/>
                  <a:pt x="303" y="271"/>
                  <a:pt x="306" y="272"/>
                </a:cubicBezTo>
                <a:cubicBezTo>
                  <a:pt x="307" y="272"/>
                  <a:pt x="308" y="272"/>
                  <a:pt x="308" y="272"/>
                </a:cubicBezTo>
                <a:cubicBezTo>
                  <a:pt x="310" y="271"/>
                  <a:pt x="307" y="270"/>
                  <a:pt x="305" y="270"/>
                </a:cubicBezTo>
                <a:cubicBezTo>
                  <a:pt x="298" y="266"/>
                  <a:pt x="289" y="262"/>
                  <a:pt x="282" y="259"/>
                </a:cubicBezTo>
                <a:cubicBezTo>
                  <a:pt x="282" y="259"/>
                  <a:pt x="282" y="259"/>
                  <a:pt x="282" y="259"/>
                </a:cubicBezTo>
                <a:cubicBezTo>
                  <a:pt x="279" y="257"/>
                  <a:pt x="272" y="255"/>
                  <a:pt x="271" y="253"/>
                </a:cubicBezTo>
                <a:cubicBezTo>
                  <a:pt x="281" y="257"/>
                  <a:pt x="290" y="262"/>
                  <a:pt x="299" y="266"/>
                </a:cubicBezTo>
                <a:cubicBezTo>
                  <a:pt x="308" y="270"/>
                  <a:pt x="318" y="275"/>
                  <a:pt x="330" y="280"/>
                </a:cubicBezTo>
                <a:cubicBezTo>
                  <a:pt x="332" y="281"/>
                  <a:pt x="334" y="281"/>
                  <a:pt x="336" y="282"/>
                </a:cubicBezTo>
                <a:cubicBezTo>
                  <a:pt x="340" y="285"/>
                  <a:pt x="347" y="288"/>
                  <a:pt x="352" y="291"/>
                </a:cubicBezTo>
                <a:cubicBezTo>
                  <a:pt x="353" y="291"/>
                  <a:pt x="349" y="290"/>
                  <a:pt x="349" y="289"/>
                </a:cubicBezTo>
                <a:cubicBezTo>
                  <a:pt x="355" y="290"/>
                  <a:pt x="358" y="292"/>
                  <a:pt x="361" y="294"/>
                </a:cubicBezTo>
                <a:cubicBezTo>
                  <a:pt x="363" y="295"/>
                  <a:pt x="365" y="297"/>
                  <a:pt x="371" y="298"/>
                </a:cubicBezTo>
                <a:cubicBezTo>
                  <a:pt x="376" y="299"/>
                  <a:pt x="377" y="300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5" y="304"/>
                  <a:pt x="389" y="306"/>
                  <a:pt x="393" y="308"/>
                </a:cubicBezTo>
                <a:cubicBezTo>
                  <a:pt x="390" y="307"/>
                  <a:pt x="389" y="306"/>
                  <a:pt x="387" y="306"/>
                </a:cubicBezTo>
                <a:cubicBezTo>
                  <a:pt x="386" y="305"/>
                  <a:pt x="385" y="304"/>
                  <a:pt x="381" y="303"/>
                </a:cubicBezTo>
                <a:cubicBezTo>
                  <a:pt x="382" y="304"/>
                  <a:pt x="383" y="305"/>
                  <a:pt x="386" y="306"/>
                </a:cubicBezTo>
                <a:cubicBezTo>
                  <a:pt x="389" y="307"/>
                  <a:pt x="391" y="308"/>
                  <a:pt x="394" y="310"/>
                </a:cubicBezTo>
                <a:cubicBezTo>
                  <a:pt x="396" y="311"/>
                  <a:pt x="398" y="311"/>
                  <a:pt x="399" y="312"/>
                </a:cubicBezTo>
                <a:cubicBezTo>
                  <a:pt x="399" y="312"/>
                  <a:pt x="400" y="312"/>
                  <a:pt x="400" y="312"/>
                </a:cubicBezTo>
                <a:cubicBezTo>
                  <a:pt x="398" y="311"/>
                  <a:pt x="397" y="311"/>
                  <a:pt x="396" y="310"/>
                </a:cubicBezTo>
                <a:cubicBezTo>
                  <a:pt x="396" y="310"/>
                  <a:pt x="397" y="310"/>
                  <a:pt x="397" y="310"/>
                </a:cubicBezTo>
                <a:cubicBezTo>
                  <a:pt x="402" y="313"/>
                  <a:pt x="410" y="316"/>
                  <a:pt x="413" y="319"/>
                </a:cubicBezTo>
                <a:cubicBezTo>
                  <a:pt x="416" y="320"/>
                  <a:pt x="418" y="321"/>
                  <a:pt x="421" y="322"/>
                </a:cubicBezTo>
                <a:cubicBezTo>
                  <a:pt x="421" y="323"/>
                  <a:pt x="422" y="324"/>
                  <a:pt x="426" y="325"/>
                </a:cubicBezTo>
                <a:cubicBezTo>
                  <a:pt x="429" y="328"/>
                  <a:pt x="436" y="329"/>
                  <a:pt x="442" y="331"/>
                </a:cubicBezTo>
                <a:cubicBezTo>
                  <a:pt x="442" y="331"/>
                  <a:pt x="442" y="331"/>
                  <a:pt x="443" y="331"/>
                </a:cubicBezTo>
                <a:cubicBezTo>
                  <a:pt x="444" y="332"/>
                  <a:pt x="446" y="333"/>
                  <a:pt x="448" y="334"/>
                </a:cubicBezTo>
                <a:cubicBezTo>
                  <a:pt x="450" y="335"/>
                  <a:pt x="448" y="335"/>
                  <a:pt x="446" y="334"/>
                </a:cubicBezTo>
                <a:cubicBezTo>
                  <a:pt x="445" y="334"/>
                  <a:pt x="444" y="333"/>
                  <a:pt x="441" y="333"/>
                </a:cubicBezTo>
                <a:cubicBezTo>
                  <a:pt x="442" y="333"/>
                  <a:pt x="444" y="334"/>
                  <a:pt x="445" y="334"/>
                </a:cubicBezTo>
                <a:cubicBezTo>
                  <a:pt x="446" y="335"/>
                  <a:pt x="447" y="335"/>
                  <a:pt x="448" y="336"/>
                </a:cubicBezTo>
                <a:cubicBezTo>
                  <a:pt x="452" y="338"/>
                  <a:pt x="459" y="341"/>
                  <a:pt x="465" y="344"/>
                </a:cubicBezTo>
                <a:cubicBezTo>
                  <a:pt x="467" y="345"/>
                  <a:pt x="468" y="347"/>
                  <a:pt x="473" y="348"/>
                </a:cubicBezTo>
                <a:cubicBezTo>
                  <a:pt x="472" y="347"/>
                  <a:pt x="469" y="345"/>
                  <a:pt x="466" y="344"/>
                </a:cubicBezTo>
                <a:cubicBezTo>
                  <a:pt x="463" y="342"/>
                  <a:pt x="459" y="340"/>
                  <a:pt x="455" y="339"/>
                </a:cubicBezTo>
                <a:cubicBezTo>
                  <a:pt x="457" y="338"/>
                  <a:pt x="452" y="335"/>
                  <a:pt x="450" y="334"/>
                </a:cubicBezTo>
                <a:cubicBezTo>
                  <a:pt x="449" y="333"/>
                  <a:pt x="446" y="331"/>
                  <a:pt x="444" y="330"/>
                </a:cubicBezTo>
                <a:cubicBezTo>
                  <a:pt x="444" y="329"/>
                  <a:pt x="441" y="329"/>
                  <a:pt x="439" y="328"/>
                </a:cubicBezTo>
                <a:cubicBezTo>
                  <a:pt x="435" y="326"/>
                  <a:pt x="429" y="324"/>
                  <a:pt x="432" y="323"/>
                </a:cubicBezTo>
                <a:cubicBezTo>
                  <a:pt x="433" y="323"/>
                  <a:pt x="431" y="321"/>
                  <a:pt x="427" y="321"/>
                </a:cubicBezTo>
                <a:cubicBezTo>
                  <a:pt x="425" y="320"/>
                  <a:pt x="423" y="319"/>
                  <a:pt x="421" y="318"/>
                </a:cubicBezTo>
                <a:cubicBezTo>
                  <a:pt x="420" y="317"/>
                  <a:pt x="418" y="317"/>
                  <a:pt x="417" y="316"/>
                </a:cubicBezTo>
                <a:cubicBezTo>
                  <a:pt x="417" y="315"/>
                  <a:pt x="416" y="315"/>
                  <a:pt x="414" y="314"/>
                </a:cubicBezTo>
                <a:cubicBezTo>
                  <a:pt x="413" y="314"/>
                  <a:pt x="414" y="315"/>
                  <a:pt x="415" y="316"/>
                </a:cubicBezTo>
                <a:cubicBezTo>
                  <a:pt x="416" y="317"/>
                  <a:pt x="417" y="317"/>
                  <a:pt x="419" y="318"/>
                </a:cubicBezTo>
                <a:cubicBezTo>
                  <a:pt x="421" y="319"/>
                  <a:pt x="421" y="320"/>
                  <a:pt x="419" y="320"/>
                </a:cubicBezTo>
                <a:cubicBezTo>
                  <a:pt x="417" y="320"/>
                  <a:pt x="417" y="319"/>
                  <a:pt x="416" y="319"/>
                </a:cubicBezTo>
                <a:cubicBezTo>
                  <a:pt x="408" y="314"/>
                  <a:pt x="399" y="310"/>
                  <a:pt x="391" y="306"/>
                </a:cubicBezTo>
                <a:cubicBezTo>
                  <a:pt x="393" y="306"/>
                  <a:pt x="396" y="307"/>
                  <a:pt x="397" y="308"/>
                </a:cubicBezTo>
                <a:cubicBezTo>
                  <a:pt x="402" y="311"/>
                  <a:pt x="407" y="311"/>
                  <a:pt x="413" y="311"/>
                </a:cubicBezTo>
                <a:cubicBezTo>
                  <a:pt x="413" y="312"/>
                  <a:pt x="412" y="312"/>
                  <a:pt x="413" y="312"/>
                </a:cubicBezTo>
                <a:cubicBezTo>
                  <a:pt x="413" y="313"/>
                  <a:pt x="414" y="313"/>
                  <a:pt x="415" y="313"/>
                </a:cubicBezTo>
                <a:cubicBezTo>
                  <a:pt x="415" y="312"/>
                  <a:pt x="416" y="312"/>
                  <a:pt x="414" y="311"/>
                </a:cubicBezTo>
                <a:cubicBezTo>
                  <a:pt x="413" y="311"/>
                  <a:pt x="420" y="312"/>
                  <a:pt x="416" y="310"/>
                </a:cubicBezTo>
                <a:cubicBezTo>
                  <a:pt x="414" y="309"/>
                  <a:pt x="410" y="309"/>
                  <a:pt x="410" y="309"/>
                </a:cubicBezTo>
                <a:cubicBezTo>
                  <a:pt x="406" y="311"/>
                  <a:pt x="403" y="308"/>
                  <a:pt x="399" y="307"/>
                </a:cubicBezTo>
                <a:cubicBezTo>
                  <a:pt x="398" y="306"/>
                  <a:pt x="396" y="305"/>
                  <a:pt x="395" y="305"/>
                </a:cubicBezTo>
                <a:cubicBezTo>
                  <a:pt x="391" y="302"/>
                  <a:pt x="388" y="303"/>
                  <a:pt x="385" y="303"/>
                </a:cubicBezTo>
                <a:cubicBezTo>
                  <a:pt x="385" y="303"/>
                  <a:pt x="385" y="303"/>
                  <a:pt x="385" y="303"/>
                </a:cubicBezTo>
                <a:cubicBezTo>
                  <a:pt x="384" y="302"/>
                  <a:pt x="384" y="302"/>
                  <a:pt x="384" y="302"/>
                </a:cubicBezTo>
                <a:cubicBezTo>
                  <a:pt x="382" y="301"/>
                  <a:pt x="385" y="301"/>
                  <a:pt x="384" y="299"/>
                </a:cubicBezTo>
                <a:cubicBezTo>
                  <a:pt x="380" y="296"/>
                  <a:pt x="373" y="294"/>
                  <a:pt x="369" y="291"/>
                </a:cubicBezTo>
                <a:cubicBezTo>
                  <a:pt x="367" y="291"/>
                  <a:pt x="366" y="290"/>
                  <a:pt x="365" y="289"/>
                </a:cubicBezTo>
                <a:cubicBezTo>
                  <a:pt x="359" y="288"/>
                  <a:pt x="358" y="286"/>
                  <a:pt x="354" y="284"/>
                </a:cubicBezTo>
                <a:cubicBezTo>
                  <a:pt x="348" y="282"/>
                  <a:pt x="346" y="279"/>
                  <a:pt x="341" y="277"/>
                </a:cubicBezTo>
                <a:cubicBezTo>
                  <a:pt x="338" y="276"/>
                  <a:pt x="335" y="274"/>
                  <a:pt x="333" y="273"/>
                </a:cubicBezTo>
                <a:cubicBezTo>
                  <a:pt x="327" y="270"/>
                  <a:pt x="320" y="267"/>
                  <a:pt x="314" y="264"/>
                </a:cubicBezTo>
                <a:cubicBezTo>
                  <a:pt x="313" y="263"/>
                  <a:pt x="311" y="263"/>
                  <a:pt x="310" y="262"/>
                </a:cubicBezTo>
                <a:cubicBezTo>
                  <a:pt x="311" y="262"/>
                  <a:pt x="312" y="262"/>
                  <a:pt x="313" y="262"/>
                </a:cubicBezTo>
                <a:cubicBezTo>
                  <a:pt x="318" y="265"/>
                  <a:pt x="323" y="267"/>
                  <a:pt x="329" y="269"/>
                </a:cubicBezTo>
                <a:cubicBezTo>
                  <a:pt x="328" y="269"/>
                  <a:pt x="328" y="269"/>
                  <a:pt x="328" y="268"/>
                </a:cubicBezTo>
                <a:cubicBezTo>
                  <a:pt x="328" y="269"/>
                  <a:pt x="329" y="269"/>
                  <a:pt x="329" y="269"/>
                </a:cubicBezTo>
                <a:cubicBezTo>
                  <a:pt x="335" y="272"/>
                  <a:pt x="342" y="275"/>
                  <a:pt x="348" y="279"/>
                </a:cubicBezTo>
                <a:cubicBezTo>
                  <a:pt x="354" y="281"/>
                  <a:pt x="361" y="284"/>
                  <a:pt x="367" y="287"/>
                </a:cubicBezTo>
                <a:cubicBezTo>
                  <a:pt x="377" y="291"/>
                  <a:pt x="387" y="296"/>
                  <a:pt x="396" y="300"/>
                </a:cubicBezTo>
                <a:cubicBezTo>
                  <a:pt x="398" y="301"/>
                  <a:pt x="401" y="303"/>
                  <a:pt x="404" y="304"/>
                </a:cubicBezTo>
                <a:cubicBezTo>
                  <a:pt x="409" y="307"/>
                  <a:pt x="418" y="310"/>
                  <a:pt x="424" y="314"/>
                </a:cubicBezTo>
                <a:cubicBezTo>
                  <a:pt x="425" y="315"/>
                  <a:pt x="429" y="316"/>
                  <a:pt x="432" y="318"/>
                </a:cubicBezTo>
                <a:cubicBezTo>
                  <a:pt x="433" y="317"/>
                  <a:pt x="428" y="315"/>
                  <a:pt x="426" y="314"/>
                </a:cubicBezTo>
                <a:cubicBezTo>
                  <a:pt x="426" y="314"/>
                  <a:pt x="426" y="314"/>
                  <a:pt x="426" y="314"/>
                </a:cubicBezTo>
                <a:cubicBezTo>
                  <a:pt x="428" y="313"/>
                  <a:pt x="429" y="313"/>
                  <a:pt x="436" y="315"/>
                </a:cubicBezTo>
                <a:cubicBezTo>
                  <a:pt x="434" y="314"/>
                  <a:pt x="434" y="312"/>
                  <a:pt x="430" y="311"/>
                </a:cubicBezTo>
                <a:cubicBezTo>
                  <a:pt x="428" y="311"/>
                  <a:pt x="431" y="313"/>
                  <a:pt x="426" y="311"/>
                </a:cubicBezTo>
                <a:cubicBezTo>
                  <a:pt x="422" y="310"/>
                  <a:pt x="423" y="309"/>
                  <a:pt x="420" y="308"/>
                </a:cubicBezTo>
                <a:cubicBezTo>
                  <a:pt x="420" y="307"/>
                  <a:pt x="425" y="307"/>
                  <a:pt x="425" y="307"/>
                </a:cubicBezTo>
                <a:cubicBezTo>
                  <a:pt x="434" y="309"/>
                  <a:pt x="425" y="307"/>
                  <a:pt x="426" y="306"/>
                </a:cubicBezTo>
                <a:cubicBezTo>
                  <a:pt x="425" y="306"/>
                  <a:pt x="426" y="306"/>
                  <a:pt x="427" y="306"/>
                </a:cubicBezTo>
                <a:cubicBezTo>
                  <a:pt x="427" y="306"/>
                  <a:pt x="428" y="306"/>
                  <a:pt x="429" y="306"/>
                </a:cubicBezTo>
                <a:cubicBezTo>
                  <a:pt x="430" y="306"/>
                  <a:pt x="432" y="307"/>
                  <a:pt x="434" y="308"/>
                </a:cubicBezTo>
                <a:cubicBezTo>
                  <a:pt x="436" y="309"/>
                  <a:pt x="438" y="310"/>
                  <a:pt x="440" y="311"/>
                </a:cubicBezTo>
                <a:cubicBezTo>
                  <a:pt x="444" y="314"/>
                  <a:pt x="452" y="317"/>
                  <a:pt x="460" y="320"/>
                </a:cubicBezTo>
                <a:cubicBezTo>
                  <a:pt x="453" y="317"/>
                  <a:pt x="449" y="314"/>
                  <a:pt x="441" y="311"/>
                </a:cubicBezTo>
                <a:cubicBezTo>
                  <a:pt x="439" y="310"/>
                  <a:pt x="437" y="309"/>
                  <a:pt x="434" y="308"/>
                </a:cubicBezTo>
                <a:cubicBezTo>
                  <a:pt x="433" y="307"/>
                  <a:pt x="431" y="306"/>
                  <a:pt x="429" y="305"/>
                </a:cubicBezTo>
                <a:cubicBezTo>
                  <a:pt x="431" y="305"/>
                  <a:pt x="429" y="304"/>
                  <a:pt x="430" y="303"/>
                </a:cubicBezTo>
                <a:cubicBezTo>
                  <a:pt x="434" y="303"/>
                  <a:pt x="436" y="305"/>
                  <a:pt x="438" y="306"/>
                </a:cubicBezTo>
                <a:cubicBezTo>
                  <a:pt x="449" y="312"/>
                  <a:pt x="460" y="317"/>
                  <a:pt x="471" y="323"/>
                </a:cubicBezTo>
                <a:cubicBezTo>
                  <a:pt x="472" y="324"/>
                  <a:pt x="473" y="325"/>
                  <a:pt x="475" y="325"/>
                </a:cubicBezTo>
                <a:cubicBezTo>
                  <a:pt x="476" y="326"/>
                  <a:pt x="479" y="328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3" y="329"/>
                  <a:pt x="483" y="330"/>
                </a:cubicBezTo>
                <a:cubicBezTo>
                  <a:pt x="485" y="331"/>
                  <a:pt x="487" y="332"/>
                  <a:pt x="490" y="334"/>
                </a:cubicBezTo>
                <a:cubicBezTo>
                  <a:pt x="491" y="335"/>
                  <a:pt x="491" y="336"/>
                  <a:pt x="498" y="339"/>
                </a:cubicBezTo>
                <a:cubicBezTo>
                  <a:pt x="505" y="341"/>
                  <a:pt x="509" y="344"/>
                  <a:pt x="507" y="346"/>
                </a:cubicBezTo>
                <a:cubicBezTo>
                  <a:pt x="507" y="346"/>
                  <a:pt x="505" y="346"/>
                  <a:pt x="506" y="347"/>
                </a:cubicBezTo>
                <a:cubicBezTo>
                  <a:pt x="509" y="348"/>
                  <a:pt x="512" y="348"/>
                  <a:pt x="515" y="349"/>
                </a:cubicBezTo>
                <a:cubicBezTo>
                  <a:pt x="517" y="349"/>
                  <a:pt x="518" y="350"/>
                  <a:pt x="519" y="351"/>
                </a:cubicBezTo>
                <a:cubicBezTo>
                  <a:pt x="519" y="351"/>
                  <a:pt x="520" y="351"/>
                  <a:pt x="520" y="351"/>
                </a:cubicBezTo>
                <a:cubicBezTo>
                  <a:pt x="523" y="353"/>
                  <a:pt x="525" y="354"/>
                  <a:pt x="528" y="356"/>
                </a:cubicBezTo>
                <a:cubicBezTo>
                  <a:pt x="529" y="357"/>
                  <a:pt x="530" y="357"/>
                  <a:pt x="533" y="358"/>
                </a:cubicBezTo>
                <a:cubicBezTo>
                  <a:pt x="533" y="357"/>
                  <a:pt x="531" y="357"/>
                  <a:pt x="529" y="356"/>
                </a:cubicBezTo>
                <a:cubicBezTo>
                  <a:pt x="529" y="356"/>
                  <a:pt x="529" y="355"/>
                  <a:pt x="529" y="355"/>
                </a:cubicBezTo>
                <a:cubicBezTo>
                  <a:pt x="529" y="355"/>
                  <a:pt x="530" y="355"/>
                  <a:pt x="530" y="355"/>
                </a:cubicBezTo>
                <a:cubicBezTo>
                  <a:pt x="531" y="355"/>
                  <a:pt x="531" y="355"/>
                  <a:pt x="531" y="356"/>
                </a:cubicBezTo>
                <a:cubicBezTo>
                  <a:pt x="533" y="357"/>
                  <a:pt x="533" y="357"/>
                  <a:pt x="537" y="359"/>
                </a:cubicBezTo>
                <a:cubicBezTo>
                  <a:pt x="537" y="358"/>
                  <a:pt x="535" y="357"/>
                  <a:pt x="532" y="356"/>
                </a:cubicBezTo>
                <a:cubicBezTo>
                  <a:pt x="531" y="355"/>
                  <a:pt x="530" y="354"/>
                  <a:pt x="528" y="354"/>
                </a:cubicBezTo>
                <a:cubicBezTo>
                  <a:pt x="529" y="353"/>
                  <a:pt x="526" y="352"/>
                  <a:pt x="525" y="351"/>
                </a:cubicBezTo>
                <a:cubicBezTo>
                  <a:pt x="525" y="351"/>
                  <a:pt x="525" y="351"/>
                  <a:pt x="524" y="350"/>
                </a:cubicBezTo>
                <a:cubicBezTo>
                  <a:pt x="521" y="349"/>
                  <a:pt x="520" y="348"/>
                  <a:pt x="517" y="347"/>
                </a:cubicBezTo>
                <a:cubicBezTo>
                  <a:pt x="517" y="346"/>
                  <a:pt x="514" y="345"/>
                  <a:pt x="512" y="344"/>
                </a:cubicBezTo>
                <a:cubicBezTo>
                  <a:pt x="511" y="343"/>
                  <a:pt x="509" y="342"/>
                  <a:pt x="509" y="341"/>
                </a:cubicBezTo>
                <a:cubicBezTo>
                  <a:pt x="509" y="341"/>
                  <a:pt x="509" y="341"/>
                  <a:pt x="509" y="341"/>
                </a:cubicBezTo>
                <a:cubicBezTo>
                  <a:pt x="510" y="341"/>
                  <a:pt x="511" y="341"/>
                  <a:pt x="510" y="341"/>
                </a:cubicBezTo>
                <a:cubicBezTo>
                  <a:pt x="509" y="340"/>
                  <a:pt x="507" y="340"/>
                  <a:pt x="506" y="340"/>
                </a:cubicBezTo>
                <a:cubicBezTo>
                  <a:pt x="500" y="337"/>
                  <a:pt x="501" y="336"/>
                  <a:pt x="496" y="334"/>
                </a:cubicBezTo>
                <a:cubicBezTo>
                  <a:pt x="495" y="333"/>
                  <a:pt x="491" y="331"/>
                  <a:pt x="491" y="330"/>
                </a:cubicBezTo>
                <a:cubicBezTo>
                  <a:pt x="500" y="334"/>
                  <a:pt x="508" y="338"/>
                  <a:pt x="514" y="341"/>
                </a:cubicBezTo>
                <a:cubicBezTo>
                  <a:pt x="514" y="342"/>
                  <a:pt x="514" y="342"/>
                  <a:pt x="516" y="343"/>
                </a:cubicBezTo>
                <a:cubicBezTo>
                  <a:pt x="518" y="344"/>
                  <a:pt x="520" y="345"/>
                  <a:pt x="523" y="346"/>
                </a:cubicBezTo>
                <a:cubicBezTo>
                  <a:pt x="522" y="345"/>
                  <a:pt x="521" y="344"/>
                  <a:pt x="519" y="343"/>
                </a:cubicBezTo>
                <a:cubicBezTo>
                  <a:pt x="518" y="342"/>
                  <a:pt x="517" y="342"/>
                  <a:pt x="516" y="342"/>
                </a:cubicBezTo>
                <a:cubicBezTo>
                  <a:pt x="516" y="341"/>
                  <a:pt x="513" y="340"/>
                  <a:pt x="513" y="339"/>
                </a:cubicBezTo>
                <a:cubicBezTo>
                  <a:pt x="514" y="339"/>
                  <a:pt x="515" y="340"/>
                  <a:pt x="517" y="340"/>
                </a:cubicBezTo>
                <a:cubicBezTo>
                  <a:pt x="519" y="341"/>
                  <a:pt x="517" y="340"/>
                  <a:pt x="517" y="339"/>
                </a:cubicBezTo>
                <a:cubicBezTo>
                  <a:pt x="514" y="338"/>
                  <a:pt x="511" y="337"/>
                  <a:pt x="507" y="336"/>
                </a:cubicBezTo>
                <a:cubicBezTo>
                  <a:pt x="505" y="334"/>
                  <a:pt x="501" y="332"/>
                  <a:pt x="496" y="330"/>
                </a:cubicBezTo>
                <a:cubicBezTo>
                  <a:pt x="492" y="328"/>
                  <a:pt x="499" y="328"/>
                  <a:pt x="499" y="327"/>
                </a:cubicBezTo>
                <a:cubicBezTo>
                  <a:pt x="500" y="327"/>
                  <a:pt x="501" y="327"/>
                  <a:pt x="503" y="328"/>
                </a:cubicBezTo>
                <a:cubicBezTo>
                  <a:pt x="507" y="330"/>
                  <a:pt x="511" y="332"/>
                  <a:pt x="513" y="333"/>
                </a:cubicBezTo>
                <a:cubicBezTo>
                  <a:pt x="511" y="334"/>
                  <a:pt x="509" y="333"/>
                  <a:pt x="507" y="332"/>
                </a:cubicBezTo>
                <a:cubicBezTo>
                  <a:pt x="509" y="333"/>
                  <a:pt x="510" y="335"/>
                  <a:pt x="514" y="335"/>
                </a:cubicBezTo>
                <a:cubicBezTo>
                  <a:pt x="517" y="336"/>
                  <a:pt x="514" y="334"/>
                  <a:pt x="515" y="334"/>
                </a:cubicBezTo>
                <a:cubicBezTo>
                  <a:pt x="520" y="335"/>
                  <a:pt x="520" y="335"/>
                  <a:pt x="518" y="333"/>
                </a:cubicBezTo>
                <a:cubicBezTo>
                  <a:pt x="514" y="331"/>
                  <a:pt x="510" y="329"/>
                  <a:pt x="506" y="327"/>
                </a:cubicBezTo>
                <a:cubicBezTo>
                  <a:pt x="505" y="326"/>
                  <a:pt x="501" y="325"/>
                  <a:pt x="502" y="325"/>
                </a:cubicBezTo>
                <a:cubicBezTo>
                  <a:pt x="506" y="325"/>
                  <a:pt x="502" y="324"/>
                  <a:pt x="503" y="323"/>
                </a:cubicBezTo>
                <a:cubicBezTo>
                  <a:pt x="506" y="324"/>
                  <a:pt x="507" y="325"/>
                  <a:pt x="509" y="325"/>
                </a:cubicBezTo>
                <a:cubicBezTo>
                  <a:pt x="515" y="326"/>
                  <a:pt x="516" y="328"/>
                  <a:pt x="523" y="330"/>
                </a:cubicBezTo>
                <a:cubicBezTo>
                  <a:pt x="522" y="329"/>
                  <a:pt x="517" y="328"/>
                  <a:pt x="517" y="327"/>
                </a:cubicBezTo>
                <a:cubicBezTo>
                  <a:pt x="517" y="325"/>
                  <a:pt x="507" y="323"/>
                  <a:pt x="510" y="321"/>
                </a:cubicBezTo>
                <a:cubicBezTo>
                  <a:pt x="511" y="322"/>
                  <a:pt x="512" y="322"/>
                  <a:pt x="513" y="323"/>
                </a:cubicBezTo>
                <a:cubicBezTo>
                  <a:pt x="513" y="324"/>
                  <a:pt x="521" y="326"/>
                  <a:pt x="524" y="328"/>
                </a:cubicBezTo>
                <a:cubicBezTo>
                  <a:pt x="523" y="327"/>
                  <a:pt x="521" y="325"/>
                  <a:pt x="517" y="324"/>
                </a:cubicBezTo>
                <a:cubicBezTo>
                  <a:pt x="513" y="322"/>
                  <a:pt x="509" y="319"/>
                  <a:pt x="504" y="317"/>
                </a:cubicBezTo>
                <a:cubicBezTo>
                  <a:pt x="509" y="319"/>
                  <a:pt x="513" y="320"/>
                  <a:pt x="518" y="322"/>
                </a:cubicBezTo>
                <a:cubicBezTo>
                  <a:pt x="518" y="323"/>
                  <a:pt x="519" y="323"/>
                  <a:pt x="521" y="325"/>
                </a:cubicBezTo>
                <a:cubicBezTo>
                  <a:pt x="523" y="324"/>
                  <a:pt x="523" y="324"/>
                  <a:pt x="521" y="322"/>
                </a:cubicBezTo>
                <a:cubicBezTo>
                  <a:pt x="521" y="322"/>
                  <a:pt x="520" y="322"/>
                  <a:pt x="520" y="321"/>
                </a:cubicBezTo>
                <a:cubicBezTo>
                  <a:pt x="514" y="316"/>
                  <a:pt x="507" y="311"/>
                  <a:pt x="498" y="305"/>
                </a:cubicBezTo>
                <a:cubicBezTo>
                  <a:pt x="499" y="306"/>
                  <a:pt x="500" y="306"/>
                  <a:pt x="500" y="306"/>
                </a:cubicBezTo>
                <a:cubicBezTo>
                  <a:pt x="508" y="311"/>
                  <a:pt x="517" y="315"/>
                  <a:pt x="525" y="320"/>
                </a:cubicBezTo>
                <a:cubicBezTo>
                  <a:pt x="530" y="323"/>
                  <a:pt x="536" y="326"/>
                  <a:pt x="542" y="329"/>
                </a:cubicBezTo>
                <a:cubicBezTo>
                  <a:pt x="542" y="278"/>
                  <a:pt x="542" y="278"/>
                  <a:pt x="542" y="278"/>
                </a:cubicBezTo>
                <a:cubicBezTo>
                  <a:pt x="542" y="277"/>
                  <a:pt x="541" y="277"/>
                  <a:pt x="541" y="277"/>
                </a:cubicBezTo>
                <a:cubicBezTo>
                  <a:pt x="540" y="276"/>
                  <a:pt x="539" y="275"/>
                  <a:pt x="538" y="275"/>
                </a:cubicBezTo>
                <a:cubicBezTo>
                  <a:pt x="538" y="274"/>
                  <a:pt x="537" y="274"/>
                  <a:pt x="536" y="274"/>
                </a:cubicBezTo>
                <a:cubicBezTo>
                  <a:pt x="538" y="273"/>
                  <a:pt x="540" y="273"/>
                  <a:pt x="542" y="274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42" y="256"/>
                  <a:pt x="542" y="256"/>
                  <a:pt x="542" y="255"/>
                </a:cubicBezTo>
                <a:cubicBezTo>
                  <a:pt x="541" y="255"/>
                  <a:pt x="541" y="254"/>
                  <a:pt x="541" y="254"/>
                </a:cubicBezTo>
                <a:cubicBezTo>
                  <a:pt x="541" y="254"/>
                  <a:pt x="541" y="254"/>
                  <a:pt x="542" y="254"/>
                </a:cubicBezTo>
                <a:cubicBezTo>
                  <a:pt x="542" y="254"/>
                  <a:pt x="542" y="254"/>
                  <a:pt x="542" y="254"/>
                </a:cubicBezTo>
                <a:cubicBezTo>
                  <a:pt x="542" y="237"/>
                  <a:pt x="542" y="237"/>
                  <a:pt x="542" y="237"/>
                </a:cubicBezTo>
                <a:cubicBezTo>
                  <a:pt x="542" y="237"/>
                  <a:pt x="542" y="237"/>
                  <a:pt x="542" y="236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7"/>
                  <a:pt x="542" y="207"/>
                  <a:pt x="542" y="207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206"/>
                  <a:pt x="542" y="206"/>
                  <a:pt x="542" y="206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3"/>
                  <a:pt x="542" y="193"/>
                  <a:pt x="542" y="193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92"/>
                  <a:pt x="542" y="192"/>
                  <a:pt x="542" y="192"/>
                </a:cubicBezTo>
                <a:cubicBezTo>
                  <a:pt x="542" y="148"/>
                  <a:pt x="542" y="148"/>
                  <a:pt x="542" y="148"/>
                </a:cubicBezTo>
                <a:cubicBezTo>
                  <a:pt x="540" y="147"/>
                  <a:pt x="538" y="146"/>
                  <a:pt x="537" y="145"/>
                </a:cubicBezTo>
                <a:cubicBezTo>
                  <a:pt x="539" y="146"/>
                  <a:pt x="541" y="146"/>
                  <a:pt x="542" y="147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ubicBezTo>
                  <a:pt x="542" y="144"/>
                  <a:pt x="542" y="144"/>
                  <a:pt x="542" y="144"/>
                </a:cubicBezTo>
                <a:close/>
              </a:path>
            </a:pathLst>
          </a:custGeom>
          <a:solidFill>
            <a:srgbClr val="F36F21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13456" y="901245"/>
            <a:ext cx="7983777" cy="4706246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Objectives &amp; Our Journey</a:t>
            </a:r>
          </a:p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Critical success factors</a:t>
            </a:r>
          </a:p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Successful portal adoption</a:t>
            </a:r>
          </a:p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Functional benefits</a:t>
            </a:r>
          </a:p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benefits</a:t>
            </a:r>
          </a:p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Green benefits</a:t>
            </a:r>
          </a:p>
          <a:p>
            <a:pPr marL="457200" indent="-457200">
              <a:lnSpc>
                <a:spcPct val="17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800" cap="none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Awards and Recognition</a:t>
            </a:r>
            <a:endParaRPr lang="en-IN" sz="2800" cap="none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Table of Contents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19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169">
            <a:off x="3521911" y="1071274"/>
            <a:ext cx="5222183" cy="283217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0223" flipV="1">
            <a:off x="3044412" y="3331625"/>
            <a:ext cx="7196471" cy="182827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4056" y="3061757"/>
            <a:ext cx="1374565" cy="1374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67806">
            <a:off x="1209218" y="541311"/>
            <a:ext cx="5222183" cy="283217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633620" flipV="1">
            <a:off x="2875743" y="831147"/>
            <a:ext cx="5222183" cy="139434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pSp>
        <p:nvGrpSpPr>
          <p:cNvPr id="21" name="Group 20"/>
          <p:cNvGrpSpPr/>
          <p:nvPr/>
        </p:nvGrpSpPr>
        <p:grpSpPr>
          <a:xfrm>
            <a:off x="5233018" y="5252874"/>
            <a:ext cx="3282942" cy="1537394"/>
            <a:chOff x="9160034" y="925311"/>
            <a:chExt cx="2577312" cy="15646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235" b="22123"/>
            <a:stretch/>
          </p:blipFill>
          <p:spPr>
            <a:xfrm>
              <a:off x="9160034" y="925311"/>
              <a:ext cx="2577312" cy="120754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970" r="35235"/>
            <a:stretch/>
          </p:blipFill>
          <p:spPr>
            <a:xfrm>
              <a:off x="9160034" y="2132856"/>
              <a:ext cx="2577312" cy="357110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6326" y="4378012"/>
            <a:ext cx="1762105" cy="1592943"/>
          </a:xfrm>
          <a:prstGeom prst="rect">
            <a:avLst/>
          </a:prstGeom>
        </p:spPr>
      </p:pic>
      <p:sp>
        <p:nvSpPr>
          <p:cNvPr id="28" name="Content Placeholder 13"/>
          <p:cNvSpPr>
            <a:spLocks noGrp="1"/>
          </p:cNvSpPr>
          <p:nvPr>
            <p:ph idx="1"/>
          </p:nvPr>
        </p:nvSpPr>
        <p:spPr>
          <a:xfrm>
            <a:off x="9429193" y="5677962"/>
            <a:ext cx="2762807" cy="3889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u="sng" cap="all" spc="200" dirty="0">
                <a:solidFill>
                  <a:srgbClr val="D3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Robust Mechanism</a:t>
            </a:r>
          </a:p>
        </p:txBody>
      </p:sp>
      <p:sp>
        <p:nvSpPr>
          <p:cNvPr id="29" name="Content Placeholder 13"/>
          <p:cNvSpPr txBox="1">
            <a:spLocks/>
          </p:cNvSpPr>
          <p:nvPr/>
        </p:nvSpPr>
        <p:spPr>
          <a:xfrm>
            <a:off x="9190741" y="3318530"/>
            <a:ext cx="3312000" cy="4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6C5FF"/>
              </a:buClr>
              <a:buNone/>
            </a:pPr>
            <a:r>
              <a:rPr lang="en-US" u="sng" cap="all" spc="200" dirty="0">
                <a:solidFill>
                  <a:srgbClr val="4BB8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&amp; Compliance</a:t>
            </a:r>
          </a:p>
        </p:txBody>
      </p:sp>
      <p:sp>
        <p:nvSpPr>
          <p:cNvPr id="31" name="Content Placeholder 13"/>
          <p:cNvSpPr txBox="1">
            <a:spLocks/>
          </p:cNvSpPr>
          <p:nvPr/>
        </p:nvSpPr>
        <p:spPr>
          <a:xfrm>
            <a:off x="391278" y="5886384"/>
            <a:ext cx="4181731" cy="38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56C5FF"/>
              </a:buClr>
              <a:buNone/>
            </a:pPr>
            <a:r>
              <a:rPr lang="en-US" u="sng" cap="all" spc="200" dirty="0">
                <a:solidFill>
                  <a:srgbClr val="13B8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Paperless </a:t>
            </a:r>
            <a:r>
              <a:rPr lang="en-US" u="sng" cap="all" spc="200" dirty="0" smtClean="0">
                <a:solidFill>
                  <a:srgbClr val="13B8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Participation</a:t>
            </a:r>
            <a:endParaRPr lang="en-US" u="sng" cap="all" spc="200" dirty="0">
              <a:solidFill>
                <a:srgbClr val="13B89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3117" y="5417920"/>
            <a:ext cx="1363835" cy="1375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85340" flipV="1">
            <a:off x="1049276" y="2722219"/>
            <a:ext cx="4632151" cy="224594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3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prstClr val="white"/>
                </a:solidFill>
              </a:rPr>
              <a:t>Objectives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4148" flipV="1">
            <a:off x="1660419" y="3187951"/>
            <a:ext cx="6461078" cy="166713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767">
            <a:off x="3274920" y="2127559"/>
            <a:ext cx="5222183" cy="283217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4208" y="53554"/>
            <a:ext cx="1553244" cy="971253"/>
          </a:xfrm>
          <a:prstGeom prst="rect">
            <a:avLst/>
          </a:prstGeom>
        </p:spPr>
      </p:pic>
      <p:sp>
        <p:nvSpPr>
          <p:cNvPr id="38" name="Content Placeholder 13"/>
          <p:cNvSpPr txBox="1">
            <a:spLocks/>
          </p:cNvSpPr>
          <p:nvPr/>
        </p:nvSpPr>
        <p:spPr>
          <a:xfrm>
            <a:off x="6117193" y="120678"/>
            <a:ext cx="3312000" cy="4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6C5FF"/>
              </a:buClr>
              <a:buNone/>
            </a:pPr>
            <a:r>
              <a:rPr lang="en-US" u="sng" cap="all" spc="200" dirty="0" smtClean="0">
                <a:solidFill>
                  <a:srgbClr val="3B9B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Transparency</a:t>
            </a:r>
            <a:endParaRPr lang="en-US" u="sng" cap="all" spc="200" dirty="0">
              <a:solidFill>
                <a:srgbClr val="3B9B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2707" y="1385942"/>
            <a:ext cx="4325224" cy="3359721"/>
            <a:chOff x="36569" y="1347572"/>
            <a:chExt cx="5033968" cy="4016646"/>
          </a:xfrm>
        </p:grpSpPr>
        <p:sp>
          <p:nvSpPr>
            <p:cNvPr id="8" name="Shape 223"/>
            <p:cNvSpPr/>
            <p:nvPr/>
          </p:nvSpPr>
          <p:spPr>
            <a:xfrm>
              <a:off x="36569" y="1347572"/>
              <a:ext cx="5033968" cy="4016646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chemeClr val="tx2">
                <a:lumMod val="90000"/>
                <a:alpha val="21150"/>
              </a:schemeClr>
            </a:solidFill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5782" y="1570084"/>
              <a:ext cx="4611679" cy="2633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5821" y="1837064"/>
              <a:ext cx="4611600" cy="2737342"/>
            </a:xfrm>
            <a:prstGeom prst="rect">
              <a:avLst/>
            </a:prstGeom>
          </p:spPr>
        </p:pic>
      </p:grpSp>
      <p:pic>
        <p:nvPicPr>
          <p:cNvPr id="1028" name="Picture 4" descr="Image result for equality 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689" y="615759"/>
            <a:ext cx="1265267" cy="10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3"/>
          <p:cNvSpPr txBox="1">
            <a:spLocks/>
          </p:cNvSpPr>
          <p:nvPr/>
        </p:nvSpPr>
        <p:spPr>
          <a:xfrm>
            <a:off x="9101837" y="673379"/>
            <a:ext cx="2500052" cy="4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6C5FF"/>
              </a:buClr>
              <a:buNone/>
            </a:pPr>
            <a:r>
              <a:rPr lang="en-US" u="sng" cap="all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Equal Opportunity</a:t>
            </a:r>
            <a:endParaRPr lang="en-US" u="sng" cap="all" spc="200" dirty="0">
              <a:solidFill>
                <a:schemeClr val="accent3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Content Placeholder 13"/>
          <p:cNvSpPr txBox="1">
            <a:spLocks/>
          </p:cNvSpPr>
          <p:nvPr/>
        </p:nvSpPr>
        <p:spPr>
          <a:xfrm>
            <a:off x="9658621" y="1994889"/>
            <a:ext cx="2586569" cy="4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6C5FF"/>
              </a:buClr>
              <a:buNone/>
            </a:pPr>
            <a:r>
              <a:rPr lang="en-US" u="sng" cap="all" spc="200" dirty="0" smtClean="0">
                <a:solidFill>
                  <a:srgbClr val="C5E5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Participation</a:t>
            </a:r>
            <a:endParaRPr lang="en-US" u="sng" cap="all" spc="200" dirty="0">
              <a:solidFill>
                <a:srgbClr val="C5E5F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40" name="Picture 16" descr="Image result for indian in globe 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189" y="1635382"/>
            <a:ext cx="1262834" cy="13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72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prstClr val="white"/>
                </a:solidFill>
              </a:rPr>
              <a:t>e</a:t>
            </a:r>
            <a:r>
              <a:rPr lang="en-US" sz="4400" b="1" u="sng" dirty="0" smtClean="0">
                <a:solidFill>
                  <a:prstClr val="white"/>
                </a:solidFill>
              </a:rPr>
              <a:t>-Tendering : Our journey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cxnSp>
        <p:nvCxnSpPr>
          <p:cNvPr id="59" name="OTLSHAPE_M_93afb554552a4221a5380f7919409aa7_Connector1"/>
          <p:cNvCxnSpPr/>
          <p:nvPr>
            <p:custDataLst>
              <p:tags r:id="rId1"/>
            </p:custDataLst>
          </p:nvPr>
        </p:nvCxnSpPr>
        <p:spPr>
          <a:xfrm>
            <a:off x="7124302" y="1600768"/>
            <a:ext cx="0" cy="2360538"/>
          </a:xfrm>
          <a:prstGeom prst="line">
            <a:avLst/>
          </a:prstGeom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OTLSHAPE_M_52743de8bb6d4044896f473898fe9da7_Connector1"/>
          <p:cNvCxnSpPr/>
          <p:nvPr>
            <p:custDataLst>
              <p:tags r:id="rId2"/>
            </p:custDataLst>
          </p:nvPr>
        </p:nvCxnSpPr>
        <p:spPr>
          <a:xfrm>
            <a:off x="1604827" y="2495006"/>
            <a:ext cx="0" cy="1607312"/>
          </a:xfrm>
          <a:prstGeom prst="line">
            <a:avLst/>
          </a:prstGeom>
          <a:ln w="9525" cap="flat" cmpd="sng" algn="ctr">
            <a:solidFill>
              <a:srgbClr val="9CDC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OTLSHAPE_M_a58f29487c0343c08abcf41913e40cae_Connector1"/>
          <p:cNvCxnSpPr/>
          <p:nvPr>
            <p:custDataLst>
              <p:tags r:id="rId3"/>
            </p:custDataLst>
          </p:nvPr>
        </p:nvCxnSpPr>
        <p:spPr>
          <a:xfrm flipH="1">
            <a:off x="1419720" y="1867989"/>
            <a:ext cx="0" cy="2234329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TLSHAPE_TB_00000000000000000000000000000000_LeftEndCaps"/>
          <p:cNvSpPr txBox="1"/>
          <p:nvPr>
            <p:custDataLst>
              <p:tags r:id="rId4"/>
            </p:custDataLst>
          </p:nvPr>
        </p:nvSpPr>
        <p:spPr>
          <a:xfrm>
            <a:off x="92714" y="4108152"/>
            <a:ext cx="648384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spc="-36" dirty="0" smtClean="0">
                <a:solidFill>
                  <a:srgbClr val="F36F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2010</a:t>
            </a:r>
            <a:endParaRPr lang="en-US" sz="2400" spc="-36" dirty="0">
              <a:solidFill>
                <a:srgbClr val="F36F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OTLSHAPE_TB_00000000000000000000000000000000_RightEndCaps"/>
          <p:cNvSpPr txBox="1"/>
          <p:nvPr>
            <p:custDataLst>
              <p:tags r:id="rId5"/>
            </p:custDataLst>
          </p:nvPr>
        </p:nvSpPr>
        <p:spPr>
          <a:xfrm>
            <a:off x="11406315" y="4108152"/>
            <a:ext cx="686855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36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en-US" sz="2400" b="1" spc="-36" dirty="0">
              <a:solidFill>
                <a:schemeClr val="accent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819180" y="4102318"/>
            <a:ext cx="10464609" cy="381000"/>
          </a:xfrm>
          <a:prstGeom prst="roundRect">
            <a:avLst>
              <a:gd name="adj" fmla="val 10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7361" y="4165818"/>
            <a:ext cx="9257370" cy="254000"/>
            <a:chOff x="1137361" y="4165818"/>
            <a:chExt cx="8067480" cy="254000"/>
          </a:xfrm>
        </p:grpSpPr>
        <p:sp>
          <p:nvSpPr>
            <p:cNvPr id="98" name="OTLSHAPE_TB_00000000000000000000000000000000_TimescaleInterval1"/>
            <p:cNvSpPr txBox="1"/>
            <p:nvPr>
              <p:custDataLst>
                <p:tags r:id="rId50"/>
              </p:custDataLst>
            </p:nvPr>
          </p:nvSpPr>
          <p:spPr>
            <a:xfrm>
              <a:off x="1137361" y="4199791"/>
              <a:ext cx="37322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18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2011</a:t>
              </a:r>
              <a:endParaRPr lang="en-US" sz="1600" b="1" spc="-18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9" name="OTLSHAPE_TB_00000000000000000000000000000000_Separator1"/>
            <p:cNvCxnSpPr/>
            <p:nvPr>
              <p:custDataLst>
                <p:tags r:id="rId51"/>
              </p:custDataLst>
            </p:nvPr>
          </p:nvCxnSpPr>
          <p:spPr>
            <a:xfrm>
              <a:off x="2170881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TLSHAPE_TB_00000000000000000000000000000000_TimescaleInterval2"/>
            <p:cNvSpPr txBox="1"/>
            <p:nvPr>
              <p:custDataLst>
                <p:tags r:id="rId52"/>
              </p:custDataLst>
            </p:nvPr>
          </p:nvSpPr>
          <p:spPr>
            <a:xfrm>
              <a:off x="2259265" y="4199791"/>
              <a:ext cx="287999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18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2012</a:t>
              </a:r>
              <a:endParaRPr lang="en-US" sz="1600" b="1" spc="-18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1" name="OTLSHAPE_TB_00000000000000000000000000000000_Separator2"/>
            <p:cNvCxnSpPr/>
            <p:nvPr>
              <p:custDataLst>
                <p:tags r:id="rId53"/>
              </p:custDataLst>
            </p:nvPr>
          </p:nvCxnSpPr>
          <p:spPr>
            <a:xfrm>
              <a:off x="3256596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TLSHAPE_TB_00000000000000000000000000000000_TimescaleInterval3"/>
            <p:cNvSpPr txBox="1"/>
            <p:nvPr>
              <p:custDataLst>
                <p:tags r:id="rId54"/>
              </p:custDataLst>
            </p:nvPr>
          </p:nvSpPr>
          <p:spPr>
            <a:xfrm>
              <a:off x="3344980" y="4199791"/>
              <a:ext cx="220172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20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2013</a:t>
              </a:r>
              <a:endParaRPr lang="en-US" sz="1600" b="1" spc="-20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3" name="OTLSHAPE_TB_00000000000000000000000000000000_Separator3"/>
            <p:cNvCxnSpPr/>
            <p:nvPr>
              <p:custDataLst>
                <p:tags r:id="rId55"/>
              </p:custDataLst>
            </p:nvPr>
          </p:nvCxnSpPr>
          <p:spPr>
            <a:xfrm>
              <a:off x="4378501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TLSHAPE_TB_00000000000000000000000000000000_TimescaleInterval4"/>
            <p:cNvSpPr txBox="1"/>
            <p:nvPr>
              <p:custDataLst>
                <p:tags r:id="rId56"/>
              </p:custDataLst>
            </p:nvPr>
          </p:nvSpPr>
          <p:spPr>
            <a:xfrm>
              <a:off x="4466885" y="4199791"/>
              <a:ext cx="335857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20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2014</a:t>
              </a:r>
              <a:endParaRPr lang="en-US" sz="1600" b="1" spc="-20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5" name="OTLSHAPE_TB_00000000000000000000000000000000_Separator4"/>
            <p:cNvCxnSpPr/>
            <p:nvPr>
              <p:custDataLst>
                <p:tags r:id="rId57"/>
              </p:custDataLst>
            </p:nvPr>
          </p:nvCxnSpPr>
          <p:spPr>
            <a:xfrm>
              <a:off x="5500407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TLSHAPE_TB_00000000000000000000000000000000_TimescaleInterval5"/>
            <p:cNvSpPr txBox="1"/>
            <p:nvPr>
              <p:custDataLst>
                <p:tags r:id="rId58"/>
              </p:custDataLst>
            </p:nvPr>
          </p:nvSpPr>
          <p:spPr>
            <a:xfrm>
              <a:off x="5588790" y="4199791"/>
              <a:ext cx="318181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18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  <a:endParaRPr lang="en-US" sz="1600" b="1" spc="-18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7" name="OTLSHAPE_TB_00000000000000000000000000000000_Separator5"/>
            <p:cNvCxnSpPr/>
            <p:nvPr>
              <p:custDataLst>
                <p:tags r:id="rId59"/>
              </p:custDataLst>
            </p:nvPr>
          </p:nvCxnSpPr>
          <p:spPr>
            <a:xfrm>
              <a:off x="6586121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TLSHAPE_TB_00000000000000000000000000000000_TimescaleInterval6"/>
            <p:cNvSpPr txBox="1"/>
            <p:nvPr>
              <p:custDataLst>
                <p:tags r:id="rId60"/>
              </p:custDataLst>
            </p:nvPr>
          </p:nvSpPr>
          <p:spPr>
            <a:xfrm>
              <a:off x="6674506" y="4199791"/>
              <a:ext cx="29389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22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  <a:endParaRPr lang="en-US" sz="1600" b="1" spc="-22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9" name="OTLSHAPE_TB_00000000000000000000000000000000_Separator6"/>
            <p:cNvCxnSpPr/>
            <p:nvPr>
              <p:custDataLst>
                <p:tags r:id="rId61"/>
              </p:custDataLst>
            </p:nvPr>
          </p:nvCxnSpPr>
          <p:spPr>
            <a:xfrm>
              <a:off x="7708027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TLSHAPE_TB_00000000000000000000000000000000_TimescaleInterval7"/>
            <p:cNvSpPr txBox="1"/>
            <p:nvPr>
              <p:custDataLst>
                <p:tags r:id="rId62"/>
              </p:custDataLst>
            </p:nvPr>
          </p:nvSpPr>
          <p:spPr>
            <a:xfrm>
              <a:off x="7796410" y="4199791"/>
              <a:ext cx="3395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20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  <a:endParaRPr lang="en-US" sz="1600" b="1" spc="-20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1" name="OTLSHAPE_TB_00000000000000000000000000000000_Separator7"/>
            <p:cNvCxnSpPr/>
            <p:nvPr>
              <p:custDataLst>
                <p:tags r:id="rId63"/>
              </p:custDataLst>
            </p:nvPr>
          </p:nvCxnSpPr>
          <p:spPr>
            <a:xfrm>
              <a:off x="8793741" y="4165818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2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TLSHAPE_TB_00000000000000000000000000000000_TimescaleInterval8"/>
            <p:cNvSpPr txBox="1"/>
            <p:nvPr>
              <p:custDataLst>
                <p:tags r:id="rId64"/>
              </p:custDataLst>
            </p:nvPr>
          </p:nvSpPr>
          <p:spPr>
            <a:xfrm>
              <a:off x="8882126" y="4199791"/>
              <a:ext cx="32271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1600" b="1" spc="-22" dirty="0" smtClean="0">
                  <a:solidFill>
                    <a:schemeClr val="l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  <a:endParaRPr lang="en-US" sz="1600" b="1" spc="-22" dirty="0">
                <a:solidFill>
                  <a:schemeClr val="lt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OTLSHAPE_M_a58f29487c0343c08abcf41913e40cae_Title"/>
          <p:cNvSpPr txBox="1"/>
          <p:nvPr>
            <p:custDataLst>
              <p:tags r:id="rId7"/>
            </p:custDataLst>
          </p:nvPr>
        </p:nvSpPr>
        <p:spPr>
          <a:xfrm>
            <a:off x="1676030" y="1694808"/>
            <a:ext cx="1648863" cy="36612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First Tender </a:t>
            </a:r>
            <a:endParaRPr lang="en-IN" sz="2400" dirty="0">
              <a:solidFill>
                <a:schemeClr val="accent1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TLSHAPE_M_a58f29487c0343c08abcf41913e40cae_Date"/>
          <p:cNvSpPr txBox="1"/>
          <p:nvPr>
            <p:custDataLst>
              <p:tags r:id="rId8"/>
            </p:custDataLst>
          </p:nvPr>
        </p:nvSpPr>
        <p:spPr>
          <a:xfrm>
            <a:off x="1676031" y="2003552"/>
            <a:ext cx="114745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8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</a:t>
            </a:r>
            <a:r>
              <a:rPr lang="en-US" sz="1400" spc="-8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spc="-8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2011</a:t>
            </a:r>
            <a:endParaRPr lang="en-US" sz="1400" spc="-8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OTLSHAPE_M_a58f29487c0343c08abcf41913e40cae_Shape"/>
          <p:cNvSpPr/>
          <p:nvPr>
            <p:custDataLst>
              <p:tags r:id="rId9"/>
            </p:custDataLst>
          </p:nvPr>
        </p:nvSpPr>
        <p:spPr>
          <a:xfrm rot="16200000">
            <a:off x="1487422" y="1827420"/>
            <a:ext cx="165100" cy="229797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OTLSHAPE_M_52743de8bb6d4044896f473898fe9da7_Title"/>
          <p:cNvSpPr txBox="1"/>
          <p:nvPr>
            <p:custDataLst>
              <p:tags r:id="rId10"/>
            </p:custDataLst>
          </p:nvPr>
        </p:nvSpPr>
        <p:spPr>
          <a:xfrm>
            <a:off x="1856984" y="2298459"/>
            <a:ext cx="2814183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Help-Desk Setup</a:t>
            </a:r>
            <a:endParaRPr lang="en-US" sz="2400" spc="-6" dirty="0">
              <a:solidFill>
                <a:schemeClr val="accent3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OTLSHAPE_M_52743de8bb6d4044896f473898fe9da7_Date"/>
          <p:cNvSpPr txBox="1"/>
          <p:nvPr>
            <p:custDataLst>
              <p:tags r:id="rId11"/>
            </p:custDataLst>
          </p:nvPr>
        </p:nvSpPr>
        <p:spPr>
          <a:xfrm>
            <a:off x="1856984" y="2634930"/>
            <a:ext cx="7947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8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June 2011</a:t>
            </a:r>
            <a:endParaRPr lang="en-US" sz="1400" spc="-8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OTLSHAPE_M_52743de8bb6d4044896f473898fe9da7_Shape"/>
          <p:cNvSpPr/>
          <p:nvPr>
            <p:custDataLst>
              <p:tags r:id="rId12"/>
            </p:custDataLst>
          </p:nvPr>
        </p:nvSpPr>
        <p:spPr>
          <a:xfrm rot="16200000">
            <a:off x="1668374" y="2484926"/>
            <a:ext cx="165100" cy="229797"/>
          </a:xfrm>
          <a:prstGeom prst="flowChartMerg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OTLSHAPE_M_a54bc827b05146d18b559f618723e2b4_Shape"/>
          <p:cNvSpPr/>
          <p:nvPr>
            <p:custDataLst>
              <p:tags r:id="rId13"/>
            </p:custDataLst>
          </p:nvPr>
        </p:nvSpPr>
        <p:spPr>
          <a:xfrm>
            <a:off x="9370751" y="3925458"/>
            <a:ext cx="318181" cy="254000"/>
          </a:xfrm>
          <a:prstGeom prst="teardrop">
            <a:avLst/>
          </a:prstGeom>
          <a:solidFill>
            <a:srgbClr val="D3D3D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OTLSHAPE_M_93afb554552a4221a5380f7919409aa7_Shape"/>
          <p:cNvSpPr/>
          <p:nvPr>
            <p:custDataLst>
              <p:tags r:id="rId14"/>
            </p:custDataLst>
          </p:nvPr>
        </p:nvSpPr>
        <p:spPr>
          <a:xfrm>
            <a:off x="6965212" y="3925458"/>
            <a:ext cx="318181" cy="254000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OTLSHAPE_M_7f583de0854a4cacb89837f3a379bb4a_Title"/>
          <p:cNvSpPr txBox="1"/>
          <p:nvPr>
            <p:custDataLst>
              <p:tags r:id="rId15"/>
            </p:custDataLst>
          </p:nvPr>
        </p:nvSpPr>
        <p:spPr>
          <a:xfrm>
            <a:off x="8370960" y="4791284"/>
            <a:ext cx="3780000" cy="143116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rgbClr val="489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1090 bids received in single tender</a:t>
            </a:r>
          </a:p>
          <a:p>
            <a:endParaRPr lang="en-US" sz="900" spc="-6" dirty="0">
              <a:solidFill>
                <a:srgbClr val="489A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pc="-6" dirty="0" smtClean="0">
                <a:solidFill>
                  <a:srgbClr val="489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Seamless bid opening done in couple of minutes</a:t>
            </a:r>
            <a:endParaRPr lang="en-US" spc="-6" dirty="0">
              <a:solidFill>
                <a:srgbClr val="489A6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OTLSHAPE_M_7f583de0854a4cacb89837f3a379bb4a_Date"/>
          <p:cNvSpPr txBox="1"/>
          <p:nvPr>
            <p:custDataLst>
              <p:tags r:id="rId16"/>
            </p:custDataLst>
          </p:nvPr>
        </p:nvSpPr>
        <p:spPr>
          <a:xfrm>
            <a:off x="10222850" y="5161920"/>
            <a:ext cx="103744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spc="-6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January 2018</a:t>
            </a:r>
            <a:endParaRPr lang="en-US" sz="1400" spc="-6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OTLSHAPE_M_7f583de0854a4cacb89837f3a379bb4a_Shape"/>
          <p:cNvSpPr/>
          <p:nvPr>
            <p:custDataLst>
              <p:tags r:id="rId17"/>
            </p:custDataLst>
          </p:nvPr>
        </p:nvSpPr>
        <p:spPr>
          <a:xfrm>
            <a:off x="9873625" y="4396630"/>
            <a:ext cx="424241" cy="3302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OTLSHAPE_M_a54bc827b05146d18b559f618723e2b4_Shape"/>
          <p:cNvSpPr/>
          <p:nvPr>
            <p:custDataLst>
              <p:tags r:id="rId18"/>
            </p:custDataLst>
          </p:nvPr>
        </p:nvSpPr>
        <p:spPr>
          <a:xfrm>
            <a:off x="1227744" y="3840819"/>
            <a:ext cx="318181" cy="254000"/>
          </a:xfrm>
          <a:prstGeom prst="teardrop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OTLSHAPE_M_a54bc827b05146d18b559f618723e2b4_Shape"/>
          <p:cNvSpPr/>
          <p:nvPr>
            <p:custDataLst>
              <p:tags r:id="rId19"/>
            </p:custDataLst>
          </p:nvPr>
        </p:nvSpPr>
        <p:spPr>
          <a:xfrm>
            <a:off x="1449849" y="3916786"/>
            <a:ext cx="318181" cy="254000"/>
          </a:xfrm>
          <a:prstGeom prst="teardrop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OTLSHAPE_M_93afb554552a4221a5380f7919409aa7_Shape"/>
          <p:cNvSpPr/>
          <p:nvPr>
            <p:custDataLst>
              <p:tags r:id="rId20"/>
            </p:custDataLst>
          </p:nvPr>
        </p:nvSpPr>
        <p:spPr>
          <a:xfrm flipV="1">
            <a:off x="3254394" y="4377342"/>
            <a:ext cx="318181" cy="262800"/>
          </a:xfrm>
          <a:prstGeom prst="teardrop">
            <a:avLst/>
          </a:prstGeom>
          <a:solidFill>
            <a:srgbClr val="DC592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7" name="OTLSHAPE_M_93afb554552a4221a5380f7919409aa7_Connector1"/>
          <p:cNvCxnSpPr/>
          <p:nvPr>
            <p:custDataLst>
              <p:tags r:id="rId21"/>
            </p:custDataLst>
          </p:nvPr>
        </p:nvCxnSpPr>
        <p:spPr>
          <a:xfrm>
            <a:off x="3439241" y="4640142"/>
            <a:ext cx="0" cy="504000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TLSHAPE_M_a58f29487c0343c08abcf41913e40cae_Shape"/>
          <p:cNvSpPr/>
          <p:nvPr>
            <p:custDataLst>
              <p:tags r:id="rId22"/>
            </p:custDataLst>
          </p:nvPr>
        </p:nvSpPr>
        <p:spPr>
          <a:xfrm rot="16200000" flipV="1">
            <a:off x="3209009" y="4929213"/>
            <a:ext cx="165600" cy="231582"/>
          </a:xfrm>
          <a:prstGeom prst="flowChartMerge">
            <a:avLst/>
          </a:prstGeom>
          <a:solidFill>
            <a:srgbClr val="F36F2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36F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OTLSHAPE_M_93afb554552a4221a5380f7919409aa7_Title"/>
          <p:cNvSpPr txBox="1"/>
          <p:nvPr>
            <p:custDataLst>
              <p:tags r:id="rId23"/>
            </p:custDataLst>
          </p:nvPr>
        </p:nvSpPr>
        <p:spPr>
          <a:xfrm>
            <a:off x="-99039" y="4675672"/>
            <a:ext cx="327545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2400" spc="-6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Major Locations covered</a:t>
            </a:r>
            <a:endParaRPr lang="en-US" sz="2400" spc="-6" dirty="0">
              <a:solidFill>
                <a:schemeClr val="accent5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0" name="OTLSHAPE_M_93afb554552a4221a5380f7919409aa7_Date"/>
          <p:cNvSpPr txBox="1"/>
          <p:nvPr>
            <p:custDataLst>
              <p:tags r:id="rId24"/>
            </p:custDataLst>
          </p:nvPr>
        </p:nvSpPr>
        <p:spPr>
          <a:xfrm>
            <a:off x="1365480" y="5397401"/>
            <a:ext cx="176855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spc="-6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2012</a:t>
            </a:r>
            <a:endParaRPr lang="en-US" sz="1400" spc="-6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OTLSHAPE_M_a58f29487c0343c08abcf41913e40cae_Shape"/>
          <p:cNvSpPr/>
          <p:nvPr>
            <p:custDataLst>
              <p:tags r:id="rId25"/>
            </p:custDataLst>
          </p:nvPr>
        </p:nvSpPr>
        <p:spPr>
          <a:xfrm rot="16200000">
            <a:off x="7200843" y="1568420"/>
            <a:ext cx="165100" cy="229797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36F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OTLSHAPE_M_93afb554552a4221a5380f7919409aa7_Title"/>
          <p:cNvSpPr txBox="1"/>
          <p:nvPr>
            <p:custDataLst>
              <p:tags r:id="rId26"/>
            </p:custDataLst>
          </p:nvPr>
        </p:nvSpPr>
        <p:spPr>
          <a:xfrm>
            <a:off x="7398292" y="1356305"/>
            <a:ext cx="3137071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EMD</a:t>
            </a:r>
            <a:endParaRPr lang="en-US" sz="2400" spc="-6" dirty="0">
              <a:solidFill>
                <a:schemeClr val="accent5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" name="OTLSHAPE_M_93afb554552a4221a5380f7919409aa7_Date"/>
          <p:cNvSpPr txBox="1"/>
          <p:nvPr>
            <p:custDataLst>
              <p:tags r:id="rId27"/>
            </p:custDataLst>
          </p:nvPr>
        </p:nvSpPr>
        <p:spPr>
          <a:xfrm>
            <a:off x="7380419" y="1742900"/>
            <a:ext cx="176855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6" dirty="0" smtClean="0">
                <a:latin typeface="Segoe UI" panose="020B0502040204020203" pitchFamily="34" charset="0"/>
                <a:cs typeface="Segoe UI" panose="020B0502040204020203" pitchFamily="34" charset="0"/>
              </a:rPr>
              <a:t>November 2015</a:t>
            </a:r>
            <a:endParaRPr lang="en-US" sz="1400" spc="-6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4" name="OTLSHAPE_M_93afb554552a4221a5380f7919409aa7_Connector1"/>
          <p:cNvCxnSpPr/>
          <p:nvPr>
            <p:custDataLst>
              <p:tags r:id="rId28"/>
            </p:custDataLst>
          </p:nvPr>
        </p:nvCxnSpPr>
        <p:spPr>
          <a:xfrm flipH="1">
            <a:off x="9530532" y="2028597"/>
            <a:ext cx="0" cy="1944000"/>
          </a:xfrm>
          <a:prstGeom prst="line">
            <a:avLst/>
          </a:prstGeom>
          <a:ln w="9525" cap="flat" cmpd="sng" algn="ctr">
            <a:solidFill>
              <a:srgbClr val="D3D3D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TLSHAPE_M_a58f29487c0343c08abcf41913e40cae_Shape"/>
          <p:cNvSpPr/>
          <p:nvPr>
            <p:custDataLst>
              <p:tags r:id="rId29"/>
            </p:custDataLst>
          </p:nvPr>
        </p:nvSpPr>
        <p:spPr>
          <a:xfrm rot="16200000">
            <a:off x="9615071" y="1973146"/>
            <a:ext cx="153794" cy="229061"/>
          </a:xfrm>
          <a:prstGeom prst="flowChartMerge">
            <a:avLst/>
          </a:prstGeom>
          <a:solidFill>
            <a:srgbClr val="D3D3D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36F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6" name="OTLSHAPE_M_93afb554552a4221a5380f7919409aa7_Title"/>
          <p:cNvSpPr txBox="1"/>
          <p:nvPr>
            <p:custDataLst>
              <p:tags r:id="rId30"/>
            </p:custDataLst>
          </p:nvPr>
        </p:nvSpPr>
        <p:spPr>
          <a:xfrm>
            <a:off x="9770928" y="1712647"/>
            <a:ext cx="2165833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Reverse Auction</a:t>
            </a:r>
            <a:endParaRPr lang="en-US" sz="2400" spc="-6" dirty="0">
              <a:solidFill>
                <a:schemeClr val="accent5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OTLSHAPE_M_93afb554552a4221a5380f7919409aa7_Date"/>
          <p:cNvSpPr txBox="1"/>
          <p:nvPr>
            <p:custDataLst>
              <p:tags r:id="rId31"/>
            </p:custDataLst>
          </p:nvPr>
        </p:nvSpPr>
        <p:spPr>
          <a:xfrm>
            <a:off x="9770929" y="2099242"/>
            <a:ext cx="176855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6" dirty="0" smtClean="0">
                <a:latin typeface="Segoe UI" panose="020B0502040204020203" pitchFamily="34" charset="0"/>
                <a:cs typeface="Segoe UI" panose="020B0502040204020203" pitchFamily="34" charset="0"/>
              </a:rPr>
              <a:t>October 2017</a:t>
            </a:r>
            <a:endParaRPr lang="en-US" sz="1400" spc="-6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OTLSHAPE_M_93afb554552a4221a5380f7919409aa7_Shape"/>
          <p:cNvSpPr/>
          <p:nvPr>
            <p:custDataLst>
              <p:tags r:id="rId32"/>
            </p:custDataLst>
          </p:nvPr>
        </p:nvSpPr>
        <p:spPr>
          <a:xfrm flipV="1">
            <a:off x="7927695" y="4399102"/>
            <a:ext cx="318181" cy="262800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9" name="OTLSHAPE_M_93afb554552a4221a5380f7919409aa7_Connector1"/>
          <p:cNvCxnSpPr/>
          <p:nvPr>
            <p:custDataLst>
              <p:tags r:id="rId33"/>
            </p:custDataLst>
          </p:nvPr>
        </p:nvCxnSpPr>
        <p:spPr>
          <a:xfrm>
            <a:off x="8112542" y="4661902"/>
            <a:ext cx="0" cy="1087760"/>
          </a:xfrm>
          <a:prstGeom prst="line">
            <a:avLst/>
          </a:prstGeom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TLSHAPE_M_a58f29487c0343c08abcf41913e40cae_Shape"/>
          <p:cNvSpPr/>
          <p:nvPr>
            <p:custDataLst>
              <p:tags r:id="rId34"/>
            </p:custDataLst>
          </p:nvPr>
        </p:nvSpPr>
        <p:spPr>
          <a:xfrm rot="16200000" flipV="1">
            <a:off x="7877339" y="5551071"/>
            <a:ext cx="165600" cy="231582"/>
          </a:xfrm>
          <a:prstGeom prst="flowChartMerge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36F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1" name="OTLSHAPE_M_93afb554552a4221a5380f7919409aa7_Title"/>
          <p:cNvSpPr txBox="1"/>
          <p:nvPr>
            <p:custDataLst>
              <p:tags r:id="rId35"/>
            </p:custDataLst>
          </p:nvPr>
        </p:nvSpPr>
        <p:spPr>
          <a:xfrm>
            <a:off x="3569168" y="5313025"/>
            <a:ext cx="4273186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2400" spc="-6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Item-wise Technical Evaluation</a:t>
            </a:r>
            <a:endParaRPr lang="en-US" sz="2400" spc="-6" dirty="0">
              <a:solidFill>
                <a:schemeClr val="accent4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2" name="OTLSHAPE_M_93afb554552a4221a5380f7919409aa7_Date"/>
          <p:cNvSpPr txBox="1"/>
          <p:nvPr>
            <p:custDataLst>
              <p:tags r:id="rId36"/>
            </p:custDataLst>
          </p:nvPr>
        </p:nvSpPr>
        <p:spPr>
          <a:xfrm>
            <a:off x="6073797" y="5699620"/>
            <a:ext cx="176855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spc="-6" dirty="0" smtClean="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August 2016</a:t>
            </a:r>
            <a:endParaRPr lang="en-US" sz="1400" spc="-6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3" name="OTLSHAPE_M_52743de8bb6d4044896f473898fe9da7_Connector1"/>
          <p:cNvCxnSpPr/>
          <p:nvPr>
            <p:custDataLst>
              <p:tags r:id="rId37"/>
            </p:custDataLst>
          </p:nvPr>
        </p:nvCxnSpPr>
        <p:spPr>
          <a:xfrm>
            <a:off x="11200322" y="3326062"/>
            <a:ext cx="0" cy="720000"/>
          </a:xfrm>
          <a:prstGeom prst="line">
            <a:avLst/>
          </a:prstGeom>
          <a:ln>
            <a:solidFill>
              <a:srgbClr val="E25357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4" name="OTLSHAPE_M_52743de8bb6d4044896f473898fe9da7_Shape"/>
          <p:cNvSpPr/>
          <p:nvPr>
            <p:custDataLst>
              <p:tags r:id="rId38"/>
            </p:custDataLst>
          </p:nvPr>
        </p:nvSpPr>
        <p:spPr>
          <a:xfrm rot="16200000" flipV="1">
            <a:off x="10976005" y="3286560"/>
            <a:ext cx="175915" cy="202406"/>
          </a:xfrm>
          <a:prstGeom prst="flowChartMerge">
            <a:avLst/>
          </a:prstGeom>
          <a:solidFill>
            <a:srgbClr val="D44C4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OTLSHAPE_M_a54bc827b05146d18b559f618723e2b4_Shape"/>
          <p:cNvSpPr/>
          <p:nvPr>
            <p:custDataLst>
              <p:tags r:id="rId39"/>
            </p:custDataLst>
          </p:nvPr>
        </p:nvSpPr>
        <p:spPr>
          <a:xfrm>
            <a:off x="11045344" y="3911818"/>
            <a:ext cx="318181" cy="254000"/>
          </a:xfrm>
          <a:prstGeom prst="teardrop">
            <a:avLst/>
          </a:prstGeom>
          <a:solidFill>
            <a:srgbClr val="D44C4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OTLSHAPE_M_52743de8bb6d4044896f473898fe9da7_Title"/>
          <p:cNvSpPr txBox="1"/>
          <p:nvPr>
            <p:custDataLst>
              <p:tags r:id="rId40"/>
            </p:custDataLst>
          </p:nvPr>
        </p:nvSpPr>
        <p:spPr>
          <a:xfrm>
            <a:off x="9806499" y="2528113"/>
            <a:ext cx="1949147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NDA Based &amp;</a:t>
            </a:r>
          </a:p>
          <a:p>
            <a:r>
              <a:rPr lang="en-US" sz="2400" spc="-6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Two-Stage Tenders</a:t>
            </a:r>
            <a:endParaRPr lang="en-US" sz="2400" spc="-6" dirty="0">
              <a:solidFill>
                <a:schemeClr val="accent5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OTLSHAPE_M_93afb554552a4221a5380f7919409aa7_Date"/>
          <p:cNvSpPr txBox="1"/>
          <p:nvPr>
            <p:custDataLst>
              <p:tags r:id="rId41"/>
            </p:custDataLst>
          </p:nvPr>
        </p:nvSpPr>
        <p:spPr>
          <a:xfrm>
            <a:off x="9793946" y="3622172"/>
            <a:ext cx="13320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400" spc="-6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December  2018</a:t>
            </a:r>
            <a:endParaRPr lang="en-US" sz="1400" spc="-6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8" name="OTLSHAPE_M_52743de8bb6d4044896f473898fe9da7_Connector1"/>
          <p:cNvCxnSpPr/>
          <p:nvPr>
            <p:custDataLst>
              <p:tags r:id="rId42"/>
            </p:custDataLst>
          </p:nvPr>
        </p:nvCxnSpPr>
        <p:spPr>
          <a:xfrm>
            <a:off x="7923582" y="2464186"/>
            <a:ext cx="0" cy="1607312"/>
          </a:xfrm>
          <a:prstGeom prst="line">
            <a:avLst/>
          </a:prstGeom>
          <a:ln w="9525" cap="flat" cmpd="sng" algn="ctr">
            <a:solidFill>
              <a:srgbClr val="9CDC57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TLSHAPE_M_52743de8bb6d4044896f473898fe9da7_Title"/>
          <p:cNvSpPr txBox="1"/>
          <p:nvPr>
            <p:custDataLst>
              <p:tags r:id="rId43"/>
            </p:custDataLst>
          </p:nvPr>
        </p:nvSpPr>
        <p:spPr>
          <a:xfrm>
            <a:off x="7317796" y="2132908"/>
            <a:ext cx="242139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 Manual</a:t>
            </a:r>
            <a:endParaRPr lang="en-US" sz="2400" spc="-6" dirty="0">
              <a:solidFill>
                <a:schemeClr val="accent2">
                  <a:lumMod val="40000"/>
                  <a:lumOff val="6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0" name="OTLSHAPE_M_52743de8bb6d4044896f473898fe9da7_Date"/>
          <p:cNvSpPr txBox="1"/>
          <p:nvPr>
            <p:custDataLst>
              <p:tags r:id="rId44"/>
            </p:custDataLst>
          </p:nvPr>
        </p:nvSpPr>
        <p:spPr>
          <a:xfrm>
            <a:off x="8258479" y="2456981"/>
            <a:ext cx="7947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8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June 2016</a:t>
            </a:r>
            <a:endParaRPr lang="en-US" sz="1400" spc="-8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1" name="OTLSHAPE_M_52743de8bb6d4044896f473898fe9da7_Shape"/>
          <p:cNvSpPr/>
          <p:nvPr>
            <p:custDataLst>
              <p:tags r:id="rId45"/>
            </p:custDataLst>
          </p:nvPr>
        </p:nvSpPr>
        <p:spPr>
          <a:xfrm rot="16200000">
            <a:off x="7987129" y="2454106"/>
            <a:ext cx="165100" cy="229797"/>
          </a:xfrm>
          <a:prstGeom prst="flowChartMerg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OTLSHAPE_M_a54bc827b05146d18b559f618723e2b4_Shape"/>
          <p:cNvSpPr/>
          <p:nvPr>
            <p:custDataLst>
              <p:tags r:id="rId46"/>
            </p:custDataLst>
          </p:nvPr>
        </p:nvSpPr>
        <p:spPr>
          <a:xfrm>
            <a:off x="7768604" y="3885966"/>
            <a:ext cx="318181" cy="254000"/>
          </a:xfrm>
          <a:prstGeom prst="teardrop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OTLSHAPE_M_7f583de0854a4cacb89837f3a379bb4a_Shape"/>
          <p:cNvSpPr/>
          <p:nvPr>
            <p:custDataLst>
              <p:tags r:id="rId47"/>
            </p:custDataLst>
          </p:nvPr>
        </p:nvSpPr>
        <p:spPr>
          <a:xfrm>
            <a:off x="5418798" y="3837329"/>
            <a:ext cx="424241" cy="3302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4" name="OTLSHAPE_M_7f583de0854a4cacb89837f3a379bb4a_Title"/>
          <p:cNvSpPr txBox="1"/>
          <p:nvPr>
            <p:custDataLst>
              <p:tags r:id="rId48"/>
            </p:custDataLst>
          </p:nvPr>
        </p:nvSpPr>
        <p:spPr>
          <a:xfrm>
            <a:off x="2589320" y="3487878"/>
            <a:ext cx="4488078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400" spc="-6" dirty="0" smtClean="0">
                <a:solidFill>
                  <a:srgbClr val="489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755 bids received in single tender</a:t>
            </a:r>
          </a:p>
        </p:txBody>
      </p:sp>
      <p:sp>
        <p:nvSpPr>
          <p:cNvPr id="165" name="OTLSHAPE_M_7f583de0854a4cacb89837f3a379bb4a_Date"/>
          <p:cNvSpPr txBox="1"/>
          <p:nvPr>
            <p:custDataLst>
              <p:tags r:id="rId49"/>
            </p:custDataLst>
          </p:nvPr>
        </p:nvSpPr>
        <p:spPr>
          <a:xfrm>
            <a:off x="4210780" y="3821585"/>
            <a:ext cx="1037441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400" spc="-6" dirty="0" smtClean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August 2014</a:t>
            </a:r>
            <a:endParaRPr lang="en-US" sz="1400" spc="-6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21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Critical Success Factors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sp>
        <p:nvSpPr>
          <p:cNvPr id="27" name="Freeform 26"/>
          <p:cNvSpPr>
            <a:spLocks/>
          </p:cNvSpPr>
          <p:nvPr/>
        </p:nvSpPr>
        <p:spPr bwMode="auto">
          <a:xfrm>
            <a:off x="6265271" y="4276659"/>
            <a:ext cx="1297000" cy="701501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flipH="1">
            <a:off x="4640357" y="4276659"/>
            <a:ext cx="1297000" cy="701501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9036167" y="3013959"/>
            <a:ext cx="747913" cy="404520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2429692" y="3013959"/>
            <a:ext cx="747913" cy="404520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23"/>
          <p:cNvSpPr>
            <a:spLocks noEditPoints="1"/>
          </p:cNvSpPr>
          <p:nvPr/>
        </p:nvSpPr>
        <p:spPr bwMode="auto">
          <a:xfrm>
            <a:off x="7562278" y="1470884"/>
            <a:ext cx="750792" cy="404134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Freeform 23"/>
          <p:cNvSpPr>
            <a:spLocks noEditPoints="1"/>
          </p:cNvSpPr>
          <p:nvPr/>
        </p:nvSpPr>
        <p:spPr bwMode="auto">
          <a:xfrm>
            <a:off x="3779652" y="1470884"/>
            <a:ext cx="750792" cy="404134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Freeform 23"/>
          <p:cNvSpPr>
            <a:spLocks noEditPoints="1"/>
          </p:cNvSpPr>
          <p:nvPr/>
        </p:nvSpPr>
        <p:spPr bwMode="auto">
          <a:xfrm>
            <a:off x="4804853" y="2495921"/>
            <a:ext cx="1574033" cy="847268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23"/>
          <p:cNvSpPr>
            <a:spLocks noEditPoints="1"/>
          </p:cNvSpPr>
          <p:nvPr/>
        </p:nvSpPr>
        <p:spPr bwMode="auto">
          <a:xfrm>
            <a:off x="6392472" y="2455184"/>
            <a:ext cx="862697" cy="464372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Freeform 23"/>
          <p:cNvSpPr>
            <a:spLocks noEditPoints="1"/>
          </p:cNvSpPr>
          <p:nvPr/>
        </p:nvSpPr>
        <p:spPr bwMode="auto">
          <a:xfrm>
            <a:off x="5399969" y="3313206"/>
            <a:ext cx="1789877" cy="963452"/>
          </a:xfrm>
          <a:custGeom>
            <a:avLst/>
            <a:gdLst>
              <a:gd name="T0" fmla="*/ 274 w 274"/>
              <a:gd name="T1" fmla="*/ 155 h 275"/>
              <a:gd name="T2" fmla="*/ 274 w 274"/>
              <a:gd name="T3" fmla="*/ 120 h 275"/>
              <a:gd name="T4" fmla="*/ 247 w 274"/>
              <a:gd name="T5" fmla="*/ 120 h 275"/>
              <a:gd name="T6" fmla="*/ 241 w 274"/>
              <a:gd name="T7" fmla="*/ 97 h 275"/>
              <a:gd name="T8" fmla="*/ 265 w 274"/>
              <a:gd name="T9" fmla="*/ 84 h 275"/>
              <a:gd name="T10" fmla="*/ 247 w 274"/>
              <a:gd name="T11" fmla="*/ 54 h 275"/>
              <a:gd name="T12" fmla="*/ 224 w 274"/>
              <a:gd name="T13" fmla="*/ 67 h 275"/>
              <a:gd name="T14" fmla="*/ 207 w 274"/>
              <a:gd name="T15" fmla="*/ 51 h 275"/>
              <a:gd name="T16" fmla="*/ 221 w 274"/>
              <a:gd name="T17" fmla="*/ 27 h 275"/>
              <a:gd name="T18" fmla="*/ 191 w 274"/>
              <a:gd name="T19" fmla="*/ 10 h 275"/>
              <a:gd name="T20" fmla="*/ 177 w 274"/>
              <a:gd name="T21" fmla="*/ 34 h 275"/>
              <a:gd name="T22" fmla="*/ 154 w 274"/>
              <a:gd name="T23" fmla="*/ 27 h 275"/>
              <a:gd name="T24" fmla="*/ 154 w 274"/>
              <a:gd name="T25" fmla="*/ 0 h 275"/>
              <a:gd name="T26" fmla="*/ 120 w 274"/>
              <a:gd name="T27" fmla="*/ 0 h 275"/>
              <a:gd name="T28" fmla="*/ 120 w 274"/>
              <a:gd name="T29" fmla="*/ 27 h 275"/>
              <a:gd name="T30" fmla="*/ 97 w 274"/>
              <a:gd name="T31" fmla="*/ 34 h 275"/>
              <a:gd name="T32" fmla="*/ 83 w 274"/>
              <a:gd name="T33" fmla="*/ 10 h 275"/>
              <a:gd name="T34" fmla="*/ 54 w 274"/>
              <a:gd name="T35" fmla="*/ 27 h 275"/>
              <a:gd name="T36" fmla="*/ 67 w 274"/>
              <a:gd name="T37" fmla="*/ 51 h 275"/>
              <a:gd name="T38" fmla="*/ 50 w 274"/>
              <a:gd name="T39" fmla="*/ 67 h 275"/>
              <a:gd name="T40" fmla="*/ 27 w 274"/>
              <a:gd name="T41" fmla="*/ 54 h 275"/>
              <a:gd name="T42" fmla="*/ 10 w 274"/>
              <a:gd name="T43" fmla="*/ 84 h 275"/>
              <a:gd name="T44" fmla="*/ 33 w 274"/>
              <a:gd name="T45" fmla="*/ 97 h 275"/>
              <a:gd name="T46" fmla="*/ 27 w 274"/>
              <a:gd name="T47" fmla="*/ 120 h 275"/>
              <a:gd name="T48" fmla="*/ 0 w 274"/>
              <a:gd name="T49" fmla="*/ 120 h 275"/>
              <a:gd name="T50" fmla="*/ 0 w 274"/>
              <a:gd name="T51" fmla="*/ 155 h 275"/>
              <a:gd name="T52" fmla="*/ 27 w 274"/>
              <a:gd name="T53" fmla="*/ 155 h 275"/>
              <a:gd name="T54" fmla="*/ 33 w 274"/>
              <a:gd name="T55" fmla="*/ 178 h 275"/>
              <a:gd name="T56" fmla="*/ 10 w 274"/>
              <a:gd name="T57" fmla="*/ 191 h 275"/>
              <a:gd name="T58" fmla="*/ 27 w 274"/>
              <a:gd name="T59" fmla="*/ 221 h 275"/>
              <a:gd name="T60" fmla="*/ 50 w 274"/>
              <a:gd name="T61" fmla="*/ 207 h 275"/>
              <a:gd name="T62" fmla="*/ 67 w 274"/>
              <a:gd name="T63" fmla="*/ 224 h 275"/>
              <a:gd name="T64" fmla="*/ 54 w 274"/>
              <a:gd name="T65" fmla="*/ 248 h 275"/>
              <a:gd name="T66" fmla="*/ 83 w 274"/>
              <a:gd name="T67" fmla="*/ 265 h 275"/>
              <a:gd name="T68" fmla="*/ 97 w 274"/>
              <a:gd name="T69" fmla="*/ 241 h 275"/>
              <a:gd name="T70" fmla="*/ 120 w 274"/>
              <a:gd name="T71" fmla="*/ 247 h 275"/>
              <a:gd name="T72" fmla="*/ 120 w 274"/>
              <a:gd name="T73" fmla="*/ 275 h 275"/>
              <a:gd name="T74" fmla="*/ 154 w 274"/>
              <a:gd name="T75" fmla="*/ 275 h 275"/>
              <a:gd name="T76" fmla="*/ 154 w 274"/>
              <a:gd name="T77" fmla="*/ 247 h 275"/>
              <a:gd name="T78" fmla="*/ 177 w 274"/>
              <a:gd name="T79" fmla="*/ 241 h 275"/>
              <a:gd name="T80" fmla="*/ 191 w 274"/>
              <a:gd name="T81" fmla="*/ 265 h 275"/>
              <a:gd name="T82" fmla="*/ 221 w 274"/>
              <a:gd name="T83" fmla="*/ 248 h 275"/>
              <a:gd name="T84" fmla="*/ 207 w 274"/>
              <a:gd name="T85" fmla="*/ 224 h 275"/>
              <a:gd name="T86" fmla="*/ 224 w 274"/>
              <a:gd name="T87" fmla="*/ 207 h 275"/>
              <a:gd name="T88" fmla="*/ 247 w 274"/>
              <a:gd name="T89" fmla="*/ 221 h 275"/>
              <a:gd name="T90" fmla="*/ 265 w 274"/>
              <a:gd name="T91" fmla="*/ 191 h 275"/>
              <a:gd name="T92" fmla="*/ 241 w 274"/>
              <a:gd name="T93" fmla="*/ 178 h 275"/>
              <a:gd name="T94" fmla="*/ 247 w 274"/>
              <a:gd name="T95" fmla="*/ 155 h 275"/>
              <a:gd name="T96" fmla="*/ 274 w 274"/>
              <a:gd name="T97" fmla="*/ 155 h 275"/>
              <a:gd name="T98" fmla="*/ 137 w 274"/>
              <a:gd name="T99" fmla="*/ 215 h 275"/>
              <a:gd name="T100" fmla="*/ 60 w 274"/>
              <a:gd name="T101" fmla="*/ 137 h 275"/>
              <a:gd name="T102" fmla="*/ 137 w 274"/>
              <a:gd name="T103" fmla="*/ 60 h 275"/>
              <a:gd name="T104" fmla="*/ 214 w 274"/>
              <a:gd name="T105" fmla="*/ 137 h 275"/>
              <a:gd name="T106" fmla="*/ 137 w 274"/>
              <a:gd name="T107" fmla="*/ 2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5">
                <a:moveTo>
                  <a:pt x="274" y="155"/>
                </a:moveTo>
                <a:cubicBezTo>
                  <a:pt x="274" y="120"/>
                  <a:pt x="274" y="120"/>
                  <a:pt x="274" y="120"/>
                </a:cubicBezTo>
                <a:cubicBezTo>
                  <a:pt x="247" y="120"/>
                  <a:pt x="247" y="120"/>
                  <a:pt x="247" y="120"/>
                </a:cubicBezTo>
                <a:cubicBezTo>
                  <a:pt x="246" y="112"/>
                  <a:pt x="244" y="105"/>
                  <a:pt x="241" y="97"/>
                </a:cubicBezTo>
                <a:cubicBezTo>
                  <a:pt x="265" y="84"/>
                  <a:pt x="265" y="84"/>
                  <a:pt x="265" y="8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24" y="67"/>
                  <a:pt x="224" y="67"/>
                  <a:pt x="224" y="67"/>
                </a:cubicBezTo>
                <a:cubicBezTo>
                  <a:pt x="219" y="61"/>
                  <a:pt x="213" y="56"/>
                  <a:pt x="207" y="51"/>
                </a:cubicBezTo>
                <a:cubicBezTo>
                  <a:pt x="221" y="27"/>
                  <a:pt x="221" y="27"/>
                  <a:pt x="221" y="27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177" y="34"/>
                  <a:pt x="177" y="34"/>
                  <a:pt x="177" y="34"/>
                </a:cubicBezTo>
                <a:cubicBezTo>
                  <a:pt x="170" y="31"/>
                  <a:pt x="162" y="29"/>
                  <a:pt x="154" y="27"/>
                </a:cubicBezTo>
                <a:cubicBezTo>
                  <a:pt x="154" y="0"/>
                  <a:pt x="154" y="0"/>
                  <a:pt x="154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2" y="29"/>
                  <a:pt x="104" y="31"/>
                  <a:pt x="97" y="34"/>
                </a:cubicBezTo>
                <a:cubicBezTo>
                  <a:pt x="83" y="10"/>
                  <a:pt x="83" y="10"/>
                  <a:pt x="83" y="10"/>
                </a:cubicBezTo>
                <a:cubicBezTo>
                  <a:pt x="54" y="27"/>
                  <a:pt x="54" y="27"/>
                  <a:pt x="54" y="27"/>
                </a:cubicBezTo>
                <a:cubicBezTo>
                  <a:pt x="67" y="51"/>
                  <a:pt x="67" y="51"/>
                  <a:pt x="67" y="51"/>
                </a:cubicBezTo>
                <a:cubicBezTo>
                  <a:pt x="61" y="56"/>
                  <a:pt x="55" y="61"/>
                  <a:pt x="50" y="67"/>
                </a:cubicBezTo>
                <a:cubicBezTo>
                  <a:pt x="27" y="54"/>
                  <a:pt x="27" y="54"/>
                  <a:pt x="27" y="54"/>
                </a:cubicBezTo>
                <a:cubicBezTo>
                  <a:pt x="10" y="84"/>
                  <a:pt x="10" y="84"/>
                  <a:pt x="10" y="84"/>
                </a:cubicBezTo>
                <a:cubicBezTo>
                  <a:pt x="33" y="97"/>
                  <a:pt x="33" y="97"/>
                  <a:pt x="33" y="97"/>
                </a:cubicBezTo>
                <a:cubicBezTo>
                  <a:pt x="30" y="105"/>
                  <a:pt x="28" y="112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55"/>
                  <a:pt x="0" y="155"/>
                  <a:pt x="0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8" y="163"/>
                  <a:pt x="30" y="170"/>
                  <a:pt x="33" y="178"/>
                </a:cubicBezTo>
                <a:cubicBezTo>
                  <a:pt x="10" y="191"/>
                  <a:pt x="10" y="191"/>
                  <a:pt x="10" y="19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55" y="214"/>
                  <a:pt x="61" y="219"/>
                  <a:pt x="67" y="224"/>
                </a:cubicBezTo>
                <a:cubicBezTo>
                  <a:pt x="54" y="248"/>
                  <a:pt x="54" y="248"/>
                  <a:pt x="54" y="248"/>
                </a:cubicBezTo>
                <a:cubicBezTo>
                  <a:pt x="83" y="265"/>
                  <a:pt x="83" y="265"/>
                  <a:pt x="83" y="265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104" y="244"/>
                  <a:pt x="112" y="246"/>
                  <a:pt x="120" y="247"/>
                </a:cubicBezTo>
                <a:cubicBezTo>
                  <a:pt x="120" y="275"/>
                  <a:pt x="120" y="275"/>
                  <a:pt x="120" y="275"/>
                </a:cubicBezTo>
                <a:cubicBezTo>
                  <a:pt x="154" y="275"/>
                  <a:pt x="154" y="275"/>
                  <a:pt x="154" y="27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162" y="246"/>
                  <a:pt x="170" y="244"/>
                  <a:pt x="177" y="241"/>
                </a:cubicBezTo>
                <a:cubicBezTo>
                  <a:pt x="191" y="265"/>
                  <a:pt x="191" y="265"/>
                  <a:pt x="191" y="265"/>
                </a:cubicBezTo>
                <a:cubicBezTo>
                  <a:pt x="221" y="248"/>
                  <a:pt x="221" y="248"/>
                  <a:pt x="221" y="248"/>
                </a:cubicBezTo>
                <a:cubicBezTo>
                  <a:pt x="207" y="224"/>
                  <a:pt x="207" y="224"/>
                  <a:pt x="207" y="224"/>
                </a:cubicBezTo>
                <a:cubicBezTo>
                  <a:pt x="213" y="219"/>
                  <a:pt x="219" y="214"/>
                  <a:pt x="224" y="207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65" y="191"/>
                  <a:pt x="265" y="191"/>
                  <a:pt x="265" y="191"/>
                </a:cubicBezTo>
                <a:cubicBezTo>
                  <a:pt x="241" y="178"/>
                  <a:pt x="241" y="178"/>
                  <a:pt x="241" y="178"/>
                </a:cubicBezTo>
                <a:cubicBezTo>
                  <a:pt x="244" y="170"/>
                  <a:pt x="246" y="163"/>
                  <a:pt x="247" y="155"/>
                </a:cubicBezTo>
                <a:cubicBezTo>
                  <a:pt x="274" y="155"/>
                  <a:pt x="274" y="155"/>
                  <a:pt x="274" y="155"/>
                </a:cubicBezTo>
                <a:close/>
                <a:moveTo>
                  <a:pt x="137" y="215"/>
                </a:moveTo>
                <a:cubicBezTo>
                  <a:pt x="95" y="215"/>
                  <a:pt x="60" y="180"/>
                  <a:pt x="60" y="137"/>
                </a:cubicBezTo>
                <a:cubicBezTo>
                  <a:pt x="60" y="95"/>
                  <a:pt x="95" y="60"/>
                  <a:pt x="137" y="60"/>
                </a:cubicBezTo>
                <a:cubicBezTo>
                  <a:pt x="180" y="60"/>
                  <a:pt x="214" y="95"/>
                  <a:pt x="214" y="137"/>
                </a:cubicBezTo>
                <a:cubicBezTo>
                  <a:pt x="214" y="180"/>
                  <a:pt x="180" y="215"/>
                  <a:pt x="137" y="215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662136" y="2975852"/>
            <a:ext cx="747913" cy="404520"/>
          </a:xfrm>
          <a:custGeom>
            <a:avLst/>
            <a:gdLst>
              <a:gd name="T0" fmla="*/ 66 w 141"/>
              <a:gd name="T1" fmla="*/ 135 h 142"/>
              <a:gd name="T2" fmla="*/ 54 w 141"/>
              <a:gd name="T3" fmla="*/ 140 h 142"/>
              <a:gd name="T4" fmla="*/ 49 w 141"/>
              <a:gd name="T5" fmla="*/ 132 h 142"/>
              <a:gd name="T6" fmla="*/ 42 w 141"/>
              <a:gd name="T7" fmla="*/ 129 h 142"/>
              <a:gd name="T8" fmla="*/ 29 w 141"/>
              <a:gd name="T9" fmla="*/ 128 h 142"/>
              <a:gd name="T10" fmla="*/ 28 w 141"/>
              <a:gd name="T11" fmla="*/ 119 h 142"/>
              <a:gd name="T12" fmla="*/ 22 w 141"/>
              <a:gd name="T13" fmla="*/ 114 h 142"/>
              <a:gd name="T14" fmla="*/ 10 w 141"/>
              <a:gd name="T15" fmla="*/ 108 h 142"/>
              <a:gd name="T16" fmla="*/ 12 w 141"/>
              <a:gd name="T17" fmla="*/ 99 h 142"/>
              <a:gd name="T18" fmla="*/ 10 w 141"/>
              <a:gd name="T19" fmla="*/ 92 h 142"/>
              <a:gd name="T20" fmla="*/ 1 w 141"/>
              <a:gd name="T21" fmla="*/ 82 h 142"/>
              <a:gd name="T22" fmla="*/ 6 w 141"/>
              <a:gd name="T23" fmla="*/ 75 h 142"/>
              <a:gd name="T24" fmla="*/ 6 w 141"/>
              <a:gd name="T25" fmla="*/ 67 h 142"/>
              <a:gd name="T26" fmla="*/ 1 w 141"/>
              <a:gd name="T27" fmla="*/ 60 h 142"/>
              <a:gd name="T28" fmla="*/ 10 w 141"/>
              <a:gd name="T29" fmla="*/ 50 h 142"/>
              <a:gd name="T30" fmla="*/ 12 w 141"/>
              <a:gd name="T31" fmla="*/ 43 h 142"/>
              <a:gd name="T32" fmla="*/ 10 w 141"/>
              <a:gd name="T33" fmla="*/ 34 h 142"/>
              <a:gd name="T34" fmla="*/ 22 w 141"/>
              <a:gd name="T35" fmla="*/ 29 h 142"/>
              <a:gd name="T36" fmla="*/ 28 w 141"/>
              <a:gd name="T37" fmla="*/ 23 h 142"/>
              <a:gd name="T38" fmla="*/ 29 w 141"/>
              <a:gd name="T39" fmla="*/ 14 h 142"/>
              <a:gd name="T40" fmla="*/ 42 w 141"/>
              <a:gd name="T41" fmla="*/ 13 h 142"/>
              <a:gd name="T42" fmla="*/ 49 w 141"/>
              <a:gd name="T43" fmla="*/ 10 h 142"/>
              <a:gd name="T44" fmla="*/ 54 w 141"/>
              <a:gd name="T45" fmla="*/ 2 h 142"/>
              <a:gd name="T46" fmla="*/ 66 w 141"/>
              <a:gd name="T47" fmla="*/ 7 h 142"/>
              <a:gd name="T48" fmla="*/ 73 w 141"/>
              <a:gd name="T49" fmla="*/ 0 h 142"/>
              <a:gd name="T50" fmla="*/ 79 w 141"/>
              <a:gd name="T51" fmla="*/ 7 h 142"/>
              <a:gd name="T52" fmla="*/ 87 w 141"/>
              <a:gd name="T53" fmla="*/ 9 h 142"/>
              <a:gd name="T54" fmla="*/ 100 w 141"/>
              <a:gd name="T55" fmla="*/ 7 h 142"/>
              <a:gd name="T56" fmla="*/ 103 w 141"/>
              <a:gd name="T57" fmla="*/ 16 h 142"/>
              <a:gd name="T58" fmla="*/ 109 w 141"/>
              <a:gd name="T59" fmla="*/ 20 h 142"/>
              <a:gd name="T60" fmla="*/ 122 w 141"/>
              <a:gd name="T61" fmla="*/ 23 h 142"/>
              <a:gd name="T62" fmla="*/ 122 w 141"/>
              <a:gd name="T63" fmla="*/ 32 h 142"/>
              <a:gd name="T64" fmla="*/ 126 w 141"/>
              <a:gd name="T65" fmla="*/ 39 h 142"/>
              <a:gd name="T66" fmla="*/ 137 w 141"/>
              <a:gd name="T67" fmla="*/ 47 h 142"/>
              <a:gd name="T68" fmla="*/ 133 w 141"/>
              <a:gd name="T69" fmla="*/ 55 h 142"/>
              <a:gd name="T70" fmla="*/ 134 w 141"/>
              <a:gd name="T71" fmla="*/ 62 h 142"/>
              <a:gd name="T72" fmla="*/ 141 w 141"/>
              <a:gd name="T73" fmla="*/ 71 h 142"/>
              <a:gd name="T74" fmla="*/ 134 w 141"/>
              <a:gd name="T75" fmla="*/ 80 h 142"/>
              <a:gd name="T76" fmla="*/ 133 w 141"/>
              <a:gd name="T77" fmla="*/ 87 h 142"/>
              <a:gd name="T78" fmla="*/ 137 w 141"/>
              <a:gd name="T79" fmla="*/ 95 h 142"/>
              <a:gd name="T80" fmla="*/ 126 w 141"/>
              <a:gd name="T81" fmla="*/ 103 h 142"/>
              <a:gd name="T82" fmla="*/ 122 w 141"/>
              <a:gd name="T83" fmla="*/ 110 h 142"/>
              <a:gd name="T84" fmla="*/ 122 w 141"/>
              <a:gd name="T85" fmla="*/ 119 h 142"/>
              <a:gd name="T86" fmla="*/ 109 w 141"/>
              <a:gd name="T87" fmla="*/ 122 h 142"/>
              <a:gd name="T88" fmla="*/ 103 w 141"/>
              <a:gd name="T89" fmla="*/ 126 h 142"/>
              <a:gd name="T90" fmla="*/ 100 w 141"/>
              <a:gd name="T91" fmla="*/ 135 h 142"/>
              <a:gd name="T92" fmla="*/ 87 w 141"/>
              <a:gd name="T93" fmla="*/ 133 h 142"/>
              <a:gd name="T94" fmla="*/ 79 w 141"/>
              <a:gd name="T95" fmla="*/ 135 h 142"/>
              <a:gd name="T96" fmla="*/ 73 w 141"/>
              <a:gd name="T97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142">
                <a:moveTo>
                  <a:pt x="70" y="142"/>
                </a:moveTo>
                <a:cubicBezTo>
                  <a:pt x="69" y="142"/>
                  <a:pt x="68" y="142"/>
                  <a:pt x="67" y="142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5" y="135"/>
                  <a:pt x="63" y="135"/>
                  <a:pt x="62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6" y="140"/>
                  <a:pt x="54" y="140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2" y="133"/>
                  <a:pt x="51" y="132"/>
                  <a:pt x="50" y="132"/>
                </a:cubicBezTo>
                <a:cubicBezTo>
                  <a:pt x="49" y="132"/>
                  <a:pt x="49" y="132"/>
                  <a:pt x="49" y="132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4" y="137"/>
                  <a:pt x="42" y="136"/>
                  <a:pt x="41" y="135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1" y="128"/>
                  <a:pt x="39" y="127"/>
                  <a:pt x="38" y="127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2" y="130"/>
                  <a:pt x="30" y="129"/>
                  <a:pt x="29" y="128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0" y="121"/>
                  <a:pt x="29" y="120"/>
                  <a:pt x="28" y="119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1" y="122"/>
                  <a:pt x="20" y="120"/>
                  <a:pt x="18" y="119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1" y="112"/>
                  <a:pt x="20" y="111"/>
                  <a:pt x="19" y="110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2" y="111"/>
                  <a:pt x="11" y="109"/>
                  <a:pt x="10" y="108"/>
                </a:cubicBezTo>
                <a:cubicBezTo>
                  <a:pt x="15" y="104"/>
                  <a:pt x="15" y="104"/>
                  <a:pt x="15" y="104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4" y="102"/>
                  <a:pt x="13" y="101"/>
                  <a:pt x="13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9"/>
                  <a:pt x="5" y="97"/>
                  <a:pt x="4" y="95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9" y="90"/>
                  <a:pt x="9" y="89"/>
                  <a:pt x="8" y="88"/>
                </a:cubicBezTo>
                <a:cubicBezTo>
                  <a:pt x="8" y="87"/>
                  <a:pt x="8" y="87"/>
                  <a:pt x="8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1" y="86"/>
                  <a:pt x="1" y="84"/>
                  <a:pt x="1" y="82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cubicBezTo>
                  <a:pt x="6" y="78"/>
                  <a:pt x="6" y="77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70"/>
                  <a:pt x="0" y="69"/>
                  <a:pt x="0" y="68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5"/>
                  <a:pt x="6" y="64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8"/>
                  <a:pt x="1" y="56"/>
                  <a:pt x="2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53"/>
                  <a:pt x="9" y="52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47"/>
                  <a:pt x="4" y="47"/>
                  <a:pt x="4" y="47"/>
                </a:cubicBezTo>
                <a:cubicBezTo>
                  <a:pt x="5" y="45"/>
                  <a:pt x="5" y="43"/>
                  <a:pt x="6" y="41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1"/>
                  <a:pt x="14" y="40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3"/>
                  <a:pt x="12" y="31"/>
                  <a:pt x="13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22"/>
                  <a:pt x="21" y="20"/>
                  <a:pt x="23" y="19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2"/>
                  <a:pt x="30" y="21"/>
                  <a:pt x="31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3"/>
                  <a:pt x="32" y="12"/>
                  <a:pt x="34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41" y="14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6"/>
                  <a:pt x="44" y="5"/>
                  <a:pt x="46" y="5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2" y="9"/>
                  <a:pt x="54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4" y="2"/>
                  <a:pt x="54" y="2"/>
                  <a:pt x="54" y="2"/>
                </a:cubicBezTo>
                <a:cubicBezTo>
                  <a:pt x="56" y="2"/>
                  <a:pt x="58" y="1"/>
                  <a:pt x="60" y="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5" y="7"/>
                  <a:pt x="66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0"/>
                </a:cubicBezTo>
                <a:cubicBezTo>
                  <a:pt x="71" y="0"/>
                  <a:pt x="72" y="0"/>
                  <a:pt x="73" y="0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7"/>
                  <a:pt x="77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1" y="1"/>
                  <a:pt x="81" y="1"/>
                  <a:pt x="81" y="1"/>
                </a:cubicBezTo>
                <a:cubicBezTo>
                  <a:pt x="83" y="1"/>
                  <a:pt x="85" y="2"/>
                  <a:pt x="87" y="2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8" y="9"/>
                  <a:pt x="90" y="10"/>
                  <a:pt x="91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5" y="5"/>
                  <a:pt x="95" y="5"/>
                  <a:pt x="95" y="5"/>
                </a:cubicBezTo>
                <a:cubicBezTo>
                  <a:pt x="96" y="5"/>
                  <a:pt x="98" y="6"/>
                  <a:pt x="100" y="7"/>
                </a:cubicBezTo>
                <a:cubicBezTo>
                  <a:pt x="98" y="13"/>
                  <a:pt x="98" y="13"/>
                  <a:pt x="98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4"/>
                  <a:pt x="101" y="15"/>
                  <a:pt x="103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9" y="12"/>
                  <a:pt x="111" y="13"/>
                  <a:pt x="112" y="14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1"/>
                  <a:pt x="112" y="22"/>
                  <a:pt x="113" y="23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0" y="20"/>
                  <a:pt x="121" y="22"/>
                  <a:pt x="122" y="23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0" y="30"/>
                  <a:pt x="121" y="31"/>
                  <a:pt x="121" y="32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5" y="43"/>
                  <a:pt x="136" y="45"/>
                  <a:pt x="137" y="47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2" y="52"/>
                  <a:pt x="132" y="53"/>
                  <a:pt x="133" y="54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40" y="56"/>
                  <a:pt x="140" y="58"/>
                  <a:pt x="140" y="6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4"/>
                  <a:pt x="134" y="65"/>
                  <a:pt x="135" y="67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1" y="69"/>
                  <a:pt x="141" y="70"/>
                  <a:pt x="141" y="71"/>
                </a:cubicBezTo>
                <a:cubicBezTo>
                  <a:pt x="141" y="72"/>
                  <a:pt x="141" y="73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34" y="77"/>
                  <a:pt x="134" y="78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4"/>
                  <a:pt x="140" y="86"/>
                  <a:pt x="139" y="88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2" y="89"/>
                  <a:pt x="132" y="90"/>
                  <a:pt x="131" y="92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7" y="95"/>
                  <a:pt x="137" y="95"/>
                  <a:pt x="137" y="95"/>
                </a:cubicBezTo>
                <a:cubicBezTo>
                  <a:pt x="136" y="97"/>
                  <a:pt x="135" y="99"/>
                  <a:pt x="134" y="101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1"/>
                  <a:pt x="127" y="102"/>
                  <a:pt x="126" y="103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31" y="108"/>
                  <a:pt x="131" y="108"/>
                  <a:pt x="131" y="108"/>
                </a:cubicBezTo>
                <a:cubicBezTo>
                  <a:pt x="130" y="109"/>
                  <a:pt x="129" y="111"/>
                  <a:pt x="127" y="113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1" y="111"/>
                  <a:pt x="120" y="112"/>
                  <a:pt x="119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1" y="120"/>
                  <a:pt x="120" y="122"/>
                  <a:pt x="118" y="123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2" y="120"/>
                  <a:pt x="111" y="121"/>
                  <a:pt x="109" y="12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9"/>
                  <a:pt x="109" y="130"/>
                  <a:pt x="107" y="131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1" y="127"/>
                  <a:pt x="100" y="128"/>
                  <a:pt x="99" y="129"/>
                </a:cubicBezTo>
                <a:cubicBezTo>
                  <a:pt x="98" y="129"/>
                  <a:pt x="98" y="129"/>
                  <a:pt x="98" y="129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98" y="136"/>
                  <a:pt x="96" y="137"/>
                  <a:pt x="95" y="137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8" y="133"/>
                  <a:pt x="87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40"/>
                  <a:pt x="87" y="140"/>
                  <a:pt x="87" y="140"/>
                </a:cubicBezTo>
                <a:cubicBezTo>
                  <a:pt x="85" y="140"/>
                  <a:pt x="83" y="141"/>
                  <a:pt x="81" y="141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77" y="135"/>
                  <a:pt x="76" y="135"/>
                  <a:pt x="74" y="135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2" y="142"/>
                  <a:pt x="71" y="142"/>
                  <a:pt x="70" y="142"/>
                </a:cubicBezTo>
                <a:close/>
              </a:path>
            </a:pathLst>
          </a:custGeom>
          <a:solidFill>
            <a:srgbClr val="AFABA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4827072" y="5186958"/>
            <a:ext cx="2529319" cy="360000"/>
          </a:xfrm>
          <a:custGeom>
            <a:avLst/>
            <a:gdLst>
              <a:gd name="T0" fmla="*/ 52 w 56"/>
              <a:gd name="T1" fmla="*/ 0 h 8"/>
              <a:gd name="T2" fmla="*/ 4 w 56"/>
              <a:gd name="T3" fmla="*/ 0 h 8"/>
              <a:gd name="T4" fmla="*/ 0 w 56"/>
              <a:gd name="T5" fmla="*/ 4 h 8"/>
              <a:gd name="T6" fmla="*/ 4 w 56"/>
              <a:gd name="T7" fmla="*/ 8 h 8"/>
              <a:gd name="T8" fmla="*/ 52 w 56"/>
              <a:gd name="T9" fmla="*/ 8 h 8"/>
              <a:gd name="T10" fmla="*/ 56 w 56"/>
              <a:gd name="T11" fmla="*/ 4 h 8"/>
              <a:gd name="T12" fmla="*/ 52 w 5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8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14300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 Manual</a:t>
            </a:r>
            <a:endParaRPr lang="en-US" sz="2000" dirty="0">
              <a:solidFill>
                <a:srgbClr val="14300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4839532" y="5678840"/>
            <a:ext cx="2529319" cy="360000"/>
          </a:xfrm>
          <a:custGeom>
            <a:avLst/>
            <a:gdLst>
              <a:gd name="T0" fmla="*/ 52 w 56"/>
              <a:gd name="T1" fmla="*/ 0 h 8"/>
              <a:gd name="T2" fmla="*/ 4 w 56"/>
              <a:gd name="T3" fmla="*/ 0 h 8"/>
              <a:gd name="T4" fmla="*/ 0 w 56"/>
              <a:gd name="T5" fmla="*/ 4 h 8"/>
              <a:gd name="T6" fmla="*/ 4 w 56"/>
              <a:gd name="T7" fmla="*/ 8 h 8"/>
              <a:gd name="T8" fmla="*/ 52 w 56"/>
              <a:gd name="T9" fmla="*/ 8 h 8"/>
              <a:gd name="T10" fmla="*/ 56 w 56"/>
              <a:gd name="T11" fmla="*/ 4 h 8"/>
              <a:gd name="T12" fmla="*/ 52 w 5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8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3929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 Manual</a:t>
            </a:r>
            <a:endParaRPr lang="en-US" sz="2000" dirty="0">
              <a:solidFill>
                <a:srgbClr val="3929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Freeform 8"/>
          <p:cNvSpPr>
            <a:spLocks/>
          </p:cNvSpPr>
          <p:nvPr/>
        </p:nvSpPr>
        <p:spPr bwMode="auto">
          <a:xfrm>
            <a:off x="4827072" y="6170723"/>
            <a:ext cx="2529319" cy="578578"/>
          </a:xfrm>
          <a:custGeom>
            <a:avLst/>
            <a:gdLst>
              <a:gd name="T0" fmla="*/ 52 w 56"/>
              <a:gd name="T1" fmla="*/ 0 h 24"/>
              <a:gd name="T2" fmla="*/ 4 w 56"/>
              <a:gd name="T3" fmla="*/ 0 h 24"/>
              <a:gd name="T4" fmla="*/ 0 w 56"/>
              <a:gd name="T5" fmla="*/ 4 h 24"/>
              <a:gd name="T6" fmla="*/ 4 w 56"/>
              <a:gd name="T7" fmla="*/ 8 h 24"/>
              <a:gd name="T8" fmla="*/ 24 w 56"/>
              <a:gd name="T9" fmla="*/ 8 h 24"/>
              <a:gd name="T10" fmla="*/ 24 w 56"/>
              <a:gd name="T11" fmla="*/ 20 h 24"/>
              <a:gd name="T12" fmla="*/ 28 w 56"/>
              <a:gd name="T13" fmla="*/ 24 h 24"/>
              <a:gd name="T14" fmla="*/ 32 w 56"/>
              <a:gd name="T15" fmla="*/ 20 h 24"/>
              <a:gd name="T16" fmla="*/ 32 w 56"/>
              <a:gd name="T17" fmla="*/ 8 h 24"/>
              <a:gd name="T18" fmla="*/ 52 w 56"/>
              <a:gd name="T19" fmla="*/ 8 h 24"/>
              <a:gd name="T20" fmla="*/ 56 w 56"/>
              <a:gd name="T21" fmla="*/ 4 h 24"/>
              <a:gd name="T22" fmla="*/ 52 w 56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24">
                <a:moveTo>
                  <a:pt x="5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2"/>
                  <a:pt x="26" y="24"/>
                  <a:pt x="28" y="24"/>
                </a:cubicBezTo>
                <a:cubicBezTo>
                  <a:pt x="30" y="24"/>
                  <a:pt x="32" y="22"/>
                  <a:pt x="32" y="20"/>
                </a:cubicBezTo>
                <a:cubicBezTo>
                  <a:pt x="32" y="8"/>
                  <a:pt x="32" y="8"/>
                  <a:pt x="3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3489" y="1031966"/>
            <a:ext cx="2631541" cy="1423309"/>
            <a:chOff x="5406258" y="1300713"/>
            <a:chExt cx="1341130" cy="1350533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406258" y="1300713"/>
              <a:ext cx="1341130" cy="1350533"/>
            </a:xfrm>
            <a:custGeom>
              <a:avLst/>
              <a:gdLst>
                <a:gd name="T0" fmla="*/ 66 w 141"/>
                <a:gd name="T1" fmla="*/ 135 h 142"/>
                <a:gd name="T2" fmla="*/ 54 w 141"/>
                <a:gd name="T3" fmla="*/ 140 h 142"/>
                <a:gd name="T4" fmla="*/ 49 w 141"/>
                <a:gd name="T5" fmla="*/ 132 h 142"/>
                <a:gd name="T6" fmla="*/ 42 w 141"/>
                <a:gd name="T7" fmla="*/ 129 h 142"/>
                <a:gd name="T8" fmla="*/ 29 w 141"/>
                <a:gd name="T9" fmla="*/ 128 h 142"/>
                <a:gd name="T10" fmla="*/ 28 w 141"/>
                <a:gd name="T11" fmla="*/ 119 h 142"/>
                <a:gd name="T12" fmla="*/ 22 w 141"/>
                <a:gd name="T13" fmla="*/ 114 h 142"/>
                <a:gd name="T14" fmla="*/ 10 w 141"/>
                <a:gd name="T15" fmla="*/ 108 h 142"/>
                <a:gd name="T16" fmla="*/ 12 w 141"/>
                <a:gd name="T17" fmla="*/ 99 h 142"/>
                <a:gd name="T18" fmla="*/ 10 w 141"/>
                <a:gd name="T19" fmla="*/ 92 h 142"/>
                <a:gd name="T20" fmla="*/ 1 w 141"/>
                <a:gd name="T21" fmla="*/ 82 h 142"/>
                <a:gd name="T22" fmla="*/ 6 w 141"/>
                <a:gd name="T23" fmla="*/ 75 h 142"/>
                <a:gd name="T24" fmla="*/ 6 w 141"/>
                <a:gd name="T25" fmla="*/ 67 h 142"/>
                <a:gd name="T26" fmla="*/ 1 w 141"/>
                <a:gd name="T27" fmla="*/ 60 h 142"/>
                <a:gd name="T28" fmla="*/ 10 w 141"/>
                <a:gd name="T29" fmla="*/ 50 h 142"/>
                <a:gd name="T30" fmla="*/ 12 w 141"/>
                <a:gd name="T31" fmla="*/ 43 h 142"/>
                <a:gd name="T32" fmla="*/ 10 w 141"/>
                <a:gd name="T33" fmla="*/ 34 h 142"/>
                <a:gd name="T34" fmla="*/ 22 w 141"/>
                <a:gd name="T35" fmla="*/ 29 h 142"/>
                <a:gd name="T36" fmla="*/ 28 w 141"/>
                <a:gd name="T37" fmla="*/ 23 h 142"/>
                <a:gd name="T38" fmla="*/ 29 w 141"/>
                <a:gd name="T39" fmla="*/ 14 h 142"/>
                <a:gd name="T40" fmla="*/ 42 w 141"/>
                <a:gd name="T41" fmla="*/ 13 h 142"/>
                <a:gd name="T42" fmla="*/ 49 w 141"/>
                <a:gd name="T43" fmla="*/ 10 h 142"/>
                <a:gd name="T44" fmla="*/ 54 w 141"/>
                <a:gd name="T45" fmla="*/ 2 h 142"/>
                <a:gd name="T46" fmla="*/ 66 w 141"/>
                <a:gd name="T47" fmla="*/ 7 h 142"/>
                <a:gd name="T48" fmla="*/ 73 w 141"/>
                <a:gd name="T49" fmla="*/ 0 h 142"/>
                <a:gd name="T50" fmla="*/ 79 w 141"/>
                <a:gd name="T51" fmla="*/ 7 h 142"/>
                <a:gd name="T52" fmla="*/ 87 w 141"/>
                <a:gd name="T53" fmla="*/ 9 h 142"/>
                <a:gd name="T54" fmla="*/ 100 w 141"/>
                <a:gd name="T55" fmla="*/ 7 h 142"/>
                <a:gd name="T56" fmla="*/ 103 w 141"/>
                <a:gd name="T57" fmla="*/ 16 h 142"/>
                <a:gd name="T58" fmla="*/ 109 w 141"/>
                <a:gd name="T59" fmla="*/ 20 h 142"/>
                <a:gd name="T60" fmla="*/ 122 w 141"/>
                <a:gd name="T61" fmla="*/ 23 h 142"/>
                <a:gd name="T62" fmla="*/ 122 w 141"/>
                <a:gd name="T63" fmla="*/ 32 h 142"/>
                <a:gd name="T64" fmla="*/ 126 w 141"/>
                <a:gd name="T65" fmla="*/ 39 h 142"/>
                <a:gd name="T66" fmla="*/ 137 w 141"/>
                <a:gd name="T67" fmla="*/ 47 h 142"/>
                <a:gd name="T68" fmla="*/ 133 w 141"/>
                <a:gd name="T69" fmla="*/ 55 h 142"/>
                <a:gd name="T70" fmla="*/ 134 w 141"/>
                <a:gd name="T71" fmla="*/ 62 h 142"/>
                <a:gd name="T72" fmla="*/ 141 w 141"/>
                <a:gd name="T73" fmla="*/ 71 h 142"/>
                <a:gd name="T74" fmla="*/ 134 w 141"/>
                <a:gd name="T75" fmla="*/ 80 h 142"/>
                <a:gd name="T76" fmla="*/ 133 w 141"/>
                <a:gd name="T77" fmla="*/ 87 h 142"/>
                <a:gd name="T78" fmla="*/ 137 w 141"/>
                <a:gd name="T79" fmla="*/ 95 h 142"/>
                <a:gd name="T80" fmla="*/ 126 w 141"/>
                <a:gd name="T81" fmla="*/ 103 h 142"/>
                <a:gd name="T82" fmla="*/ 122 w 141"/>
                <a:gd name="T83" fmla="*/ 110 h 142"/>
                <a:gd name="T84" fmla="*/ 122 w 141"/>
                <a:gd name="T85" fmla="*/ 119 h 142"/>
                <a:gd name="T86" fmla="*/ 109 w 141"/>
                <a:gd name="T87" fmla="*/ 122 h 142"/>
                <a:gd name="T88" fmla="*/ 103 w 141"/>
                <a:gd name="T89" fmla="*/ 126 h 142"/>
                <a:gd name="T90" fmla="*/ 100 w 141"/>
                <a:gd name="T91" fmla="*/ 135 h 142"/>
                <a:gd name="T92" fmla="*/ 87 w 141"/>
                <a:gd name="T93" fmla="*/ 133 h 142"/>
                <a:gd name="T94" fmla="*/ 79 w 141"/>
                <a:gd name="T95" fmla="*/ 135 h 142"/>
                <a:gd name="T96" fmla="*/ 73 w 141"/>
                <a:gd name="T9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142">
                  <a:moveTo>
                    <a:pt x="70" y="142"/>
                  </a:moveTo>
                  <a:cubicBezTo>
                    <a:pt x="69" y="142"/>
                    <a:pt x="68" y="142"/>
                    <a:pt x="67" y="142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5" y="135"/>
                    <a:pt x="63" y="135"/>
                    <a:pt x="62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6" y="140"/>
                    <a:pt x="54" y="140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2" y="133"/>
                    <a:pt x="51" y="132"/>
                    <a:pt x="50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4" y="137"/>
                    <a:pt x="42" y="136"/>
                    <a:pt x="41" y="135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1" y="128"/>
                    <a:pt x="39" y="127"/>
                    <a:pt x="38" y="127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2" y="130"/>
                    <a:pt x="30" y="129"/>
                    <a:pt x="29" y="128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0" y="121"/>
                    <a:pt x="29" y="120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1" y="122"/>
                    <a:pt x="20" y="120"/>
                    <a:pt x="18" y="119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2"/>
                    <a:pt x="20" y="111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1"/>
                    <a:pt x="11" y="109"/>
                    <a:pt x="10" y="108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4" y="102"/>
                    <a:pt x="13" y="101"/>
                    <a:pt x="13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99"/>
                    <a:pt x="5" y="97"/>
                    <a:pt x="4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9" y="90"/>
                    <a:pt x="9" y="89"/>
                    <a:pt x="8" y="88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" y="86"/>
                    <a:pt x="1" y="84"/>
                    <a:pt x="1" y="82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8"/>
                    <a:pt x="6" y="77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70"/>
                    <a:pt x="0" y="69"/>
                    <a:pt x="0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5"/>
                    <a:pt x="6" y="64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8"/>
                    <a:pt x="1" y="56"/>
                    <a:pt x="2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3"/>
                    <a:pt x="9" y="52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5"/>
                    <a:pt x="5" y="43"/>
                    <a:pt x="6" y="41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1"/>
                    <a:pt x="14" y="40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3"/>
                    <a:pt x="12" y="31"/>
                    <a:pt x="13" y="2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2"/>
                    <a:pt x="21" y="20"/>
                    <a:pt x="23" y="1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30" y="21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3"/>
                    <a:pt x="32" y="12"/>
                    <a:pt x="34" y="1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1" y="14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2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2"/>
                    <a:pt x="58" y="1"/>
                    <a:pt x="60" y="1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7"/>
                    <a:pt x="65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7"/>
                    <a:pt x="77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1"/>
                    <a:pt x="85" y="2"/>
                    <a:pt x="87" y="2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9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6" y="5"/>
                    <a:pt x="98" y="6"/>
                    <a:pt x="100" y="7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4"/>
                    <a:pt x="101" y="15"/>
                    <a:pt x="103" y="15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9" y="12"/>
                    <a:pt x="111" y="13"/>
                    <a:pt x="112" y="1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1"/>
                    <a:pt x="112" y="22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0"/>
                    <a:pt x="121" y="22"/>
                    <a:pt x="122" y="23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30"/>
                    <a:pt x="121" y="31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9" y="31"/>
                    <a:pt x="130" y="33"/>
                    <a:pt x="131" y="34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7" y="40"/>
                    <a:pt x="128" y="41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5" y="43"/>
                    <a:pt x="136" y="45"/>
                    <a:pt x="137" y="4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2" y="52"/>
                    <a:pt x="132" y="53"/>
                    <a:pt x="133" y="5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40" y="56"/>
                    <a:pt x="140" y="58"/>
                    <a:pt x="140" y="60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4"/>
                    <a:pt x="134" y="65"/>
                    <a:pt x="13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9"/>
                    <a:pt x="141" y="70"/>
                    <a:pt x="141" y="71"/>
                  </a:cubicBezTo>
                  <a:cubicBezTo>
                    <a:pt x="141" y="72"/>
                    <a:pt x="141" y="73"/>
                    <a:pt x="141" y="74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4" y="77"/>
                    <a:pt x="134" y="78"/>
                    <a:pt x="134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4"/>
                    <a:pt x="140" y="86"/>
                    <a:pt x="139" y="88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2" y="89"/>
                    <a:pt x="132" y="90"/>
                    <a:pt x="131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7"/>
                    <a:pt x="135" y="99"/>
                    <a:pt x="134" y="10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1"/>
                    <a:pt x="127" y="102"/>
                    <a:pt x="126" y="103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0" y="109"/>
                    <a:pt x="129" y="111"/>
                    <a:pt x="127" y="113"/>
                  </a:cubicBezTo>
                  <a:cubicBezTo>
                    <a:pt x="122" y="110"/>
                    <a:pt x="122" y="110"/>
                    <a:pt x="122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1" y="111"/>
                    <a:pt x="120" y="112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1" y="120"/>
                    <a:pt x="120" y="122"/>
                    <a:pt x="118" y="123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2" y="120"/>
                    <a:pt x="111" y="121"/>
                    <a:pt x="109" y="12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1" y="129"/>
                    <a:pt x="109" y="130"/>
                    <a:pt x="107" y="131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1" y="127"/>
                    <a:pt x="100" y="128"/>
                    <a:pt x="99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98" y="136"/>
                    <a:pt x="96" y="137"/>
                    <a:pt x="95" y="137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8" y="133"/>
                    <a:pt x="87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40"/>
                    <a:pt x="83" y="141"/>
                    <a:pt x="81" y="141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7" y="135"/>
                    <a:pt x="76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2" y="142"/>
                    <a:pt x="71" y="142"/>
                    <a:pt x="70" y="14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>
              <p:custDataLst>
                <p:tags r:id="rId5"/>
              </p:custDataLst>
            </p:nvPr>
          </p:nvSpPr>
          <p:spPr>
            <a:xfrm>
              <a:off x="5572823" y="1581727"/>
              <a:ext cx="1008000" cy="788507"/>
            </a:xfrm>
            <a:prstGeom prst="rect">
              <a:avLst/>
            </a:prstGeom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Collective  Wisdom</a:t>
              </a:r>
              <a:endPara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13342" y="2375990"/>
            <a:ext cx="560694" cy="301148"/>
            <a:chOff x="2046288" y="2765425"/>
            <a:chExt cx="285750" cy="285750"/>
          </a:xfrm>
          <a:solidFill>
            <a:schemeClr val="bg1"/>
          </a:solidFill>
        </p:grpSpPr>
        <p:sp>
          <p:nvSpPr>
            <p:cNvPr id="47" name="Freeform 114"/>
            <p:cNvSpPr>
              <a:spLocks noEditPoints="1"/>
            </p:cNvSpPr>
            <p:nvPr/>
          </p:nvSpPr>
          <p:spPr bwMode="auto">
            <a:xfrm>
              <a:off x="2141538" y="2784475"/>
              <a:ext cx="95250" cy="38100"/>
            </a:xfrm>
            <a:custGeom>
              <a:avLst/>
              <a:gdLst>
                <a:gd name="T0" fmla="*/ 30 w 298"/>
                <a:gd name="T1" fmla="*/ 30 h 120"/>
                <a:gd name="T2" fmla="*/ 268 w 298"/>
                <a:gd name="T3" fmla="*/ 30 h 120"/>
                <a:gd name="T4" fmla="*/ 268 w 298"/>
                <a:gd name="T5" fmla="*/ 90 h 120"/>
                <a:gd name="T6" fmla="*/ 30 w 298"/>
                <a:gd name="T7" fmla="*/ 90 h 120"/>
                <a:gd name="T8" fmla="*/ 30 w 298"/>
                <a:gd name="T9" fmla="*/ 30 h 120"/>
                <a:gd name="T10" fmla="*/ 15 w 298"/>
                <a:gd name="T11" fmla="*/ 120 h 120"/>
                <a:gd name="T12" fmla="*/ 283 w 298"/>
                <a:gd name="T13" fmla="*/ 120 h 120"/>
                <a:gd name="T14" fmla="*/ 287 w 298"/>
                <a:gd name="T15" fmla="*/ 119 h 120"/>
                <a:gd name="T16" fmla="*/ 290 w 298"/>
                <a:gd name="T17" fmla="*/ 119 h 120"/>
                <a:gd name="T18" fmla="*/ 292 w 298"/>
                <a:gd name="T19" fmla="*/ 116 h 120"/>
                <a:gd name="T20" fmla="*/ 294 w 298"/>
                <a:gd name="T21" fmla="*/ 115 h 120"/>
                <a:gd name="T22" fmla="*/ 296 w 298"/>
                <a:gd name="T23" fmla="*/ 113 h 120"/>
                <a:gd name="T24" fmla="*/ 297 w 298"/>
                <a:gd name="T25" fmla="*/ 110 h 120"/>
                <a:gd name="T26" fmla="*/ 298 w 298"/>
                <a:gd name="T27" fmla="*/ 108 h 120"/>
                <a:gd name="T28" fmla="*/ 298 w 298"/>
                <a:gd name="T29" fmla="*/ 105 h 120"/>
                <a:gd name="T30" fmla="*/ 298 w 298"/>
                <a:gd name="T31" fmla="*/ 15 h 120"/>
                <a:gd name="T32" fmla="*/ 298 w 298"/>
                <a:gd name="T33" fmla="*/ 12 h 120"/>
                <a:gd name="T34" fmla="*/ 297 w 298"/>
                <a:gd name="T35" fmla="*/ 9 h 120"/>
                <a:gd name="T36" fmla="*/ 296 w 298"/>
                <a:gd name="T37" fmla="*/ 6 h 120"/>
                <a:gd name="T38" fmla="*/ 294 w 298"/>
                <a:gd name="T39" fmla="*/ 4 h 120"/>
                <a:gd name="T40" fmla="*/ 292 w 298"/>
                <a:gd name="T41" fmla="*/ 2 h 120"/>
                <a:gd name="T42" fmla="*/ 290 w 298"/>
                <a:gd name="T43" fmla="*/ 1 h 120"/>
                <a:gd name="T44" fmla="*/ 287 w 298"/>
                <a:gd name="T45" fmla="*/ 0 h 120"/>
                <a:gd name="T46" fmla="*/ 283 w 298"/>
                <a:gd name="T47" fmla="*/ 0 h 120"/>
                <a:gd name="T48" fmla="*/ 15 w 298"/>
                <a:gd name="T49" fmla="*/ 0 h 120"/>
                <a:gd name="T50" fmla="*/ 11 w 298"/>
                <a:gd name="T51" fmla="*/ 0 h 120"/>
                <a:gd name="T52" fmla="*/ 8 w 298"/>
                <a:gd name="T53" fmla="*/ 1 h 120"/>
                <a:gd name="T54" fmla="*/ 6 w 298"/>
                <a:gd name="T55" fmla="*/ 2 h 120"/>
                <a:gd name="T56" fmla="*/ 4 w 298"/>
                <a:gd name="T57" fmla="*/ 4 h 120"/>
                <a:gd name="T58" fmla="*/ 2 w 298"/>
                <a:gd name="T59" fmla="*/ 6 h 120"/>
                <a:gd name="T60" fmla="*/ 1 w 298"/>
                <a:gd name="T61" fmla="*/ 9 h 120"/>
                <a:gd name="T62" fmla="*/ 0 w 298"/>
                <a:gd name="T63" fmla="*/ 12 h 120"/>
                <a:gd name="T64" fmla="*/ 0 w 298"/>
                <a:gd name="T65" fmla="*/ 15 h 120"/>
                <a:gd name="T66" fmla="*/ 0 w 298"/>
                <a:gd name="T67" fmla="*/ 105 h 120"/>
                <a:gd name="T68" fmla="*/ 0 w 298"/>
                <a:gd name="T69" fmla="*/ 108 h 120"/>
                <a:gd name="T70" fmla="*/ 1 w 298"/>
                <a:gd name="T71" fmla="*/ 110 h 120"/>
                <a:gd name="T72" fmla="*/ 2 w 298"/>
                <a:gd name="T73" fmla="*/ 113 h 120"/>
                <a:gd name="T74" fmla="*/ 4 w 298"/>
                <a:gd name="T75" fmla="*/ 115 h 120"/>
                <a:gd name="T76" fmla="*/ 6 w 298"/>
                <a:gd name="T77" fmla="*/ 116 h 120"/>
                <a:gd name="T78" fmla="*/ 8 w 298"/>
                <a:gd name="T79" fmla="*/ 119 h 120"/>
                <a:gd name="T80" fmla="*/ 11 w 298"/>
                <a:gd name="T81" fmla="*/ 119 h 120"/>
                <a:gd name="T82" fmla="*/ 15 w 298"/>
                <a:gd name="T8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8" h="120">
                  <a:moveTo>
                    <a:pt x="30" y="30"/>
                  </a:moveTo>
                  <a:lnTo>
                    <a:pt x="268" y="30"/>
                  </a:lnTo>
                  <a:lnTo>
                    <a:pt x="268" y="90"/>
                  </a:lnTo>
                  <a:lnTo>
                    <a:pt x="30" y="90"/>
                  </a:lnTo>
                  <a:lnTo>
                    <a:pt x="30" y="30"/>
                  </a:lnTo>
                  <a:close/>
                  <a:moveTo>
                    <a:pt x="15" y="120"/>
                  </a:moveTo>
                  <a:lnTo>
                    <a:pt x="283" y="120"/>
                  </a:lnTo>
                  <a:lnTo>
                    <a:pt x="287" y="119"/>
                  </a:lnTo>
                  <a:lnTo>
                    <a:pt x="290" y="119"/>
                  </a:lnTo>
                  <a:lnTo>
                    <a:pt x="292" y="116"/>
                  </a:lnTo>
                  <a:lnTo>
                    <a:pt x="294" y="115"/>
                  </a:lnTo>
                  <a:lnTo>
                    <a:pt x="296" y="113"/>
                  </a:lnTo>
                  <a:lnTo>
                    <a:pt x="297" y="110"/>
                  </a:lnTo>
                  <a:lnTo>
                    <a:pt x="298" y="108"/>
                  </a:lnTo>
                  <a:lnTo>
                    <a:pt x="298" y="105"/>
                  </a:lnTo>
                  <a:lnTo>
                    <a:pt x="298" y="15"/>
                  </a:lnTo>
                  <a:lnTo>
                    <a:pt x="298" y="12"/>
                  </a:lnTo>
                  <a:lnTo>
                    <a:pt x="297" y="9"/>
                  </a:lnTo>
                  <a:lnTo>
                    <a:pt x="296" y="6"/>
                  </a:lnTo>
                  <a:lnTo>
                    <a:pt x="294" y="4"/>
                  </a:lnTo>
                  <a:lnTo>
                    <a:pt x="292" y="2"/>
                  </a:lnTo>
                  <a:lnTo>
                    <a:pt x="290" y="1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8" y="119"/>
                  </a:lnTo>
                  <a:lnTo>
                    <a:pt x="11" y="119"/>
                  </a:lnTo>
                  <a:lnTo>
                    <a:pt x="15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5"/>
            <p:cNvSpPr>
              <a:spLocks/>
            </p:cNvSpPr>
            <p:nvPr/>
          </p:nvSpPr>
          <p:spPr bwMode="auto">
            <a:xfrm>
              <a:off x="2122488" y="2984500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1 w 120"/>
                <a:gd name="T5" fmla="*/ 0 h 30"/>
                <a:gd name="T6" fmla="*/ 8 w 120"/>
                <a:gd name="T7" fmla="*/ 1 h 30"/>
                <a:gd name="T8" fmla="*/ 6 w 120"/>
                <a:gd name="T9" fmla="*/ 2 h 30"/>
                <a:gd name="T10" fmla="*/ 4 w 120"/>
                <a:gd name="T11" fmla="*/ 4 h 30"/>
                <a:gd name="T12" fmla="*/ 2 w 120"/>
                <a:gd name="T13" fmla="*/ 6 h 30"/>
                <a:gd name="T14" fmla="*/ 1 w 120"/>
                <a:gd name="T15" fmla="*/ 10 h 30"/>
                <a:gd name="T16" fmla="*/ 0 w 120"/>
                <a:gd name="T17" fmla="*/ 12 h 30"/>
                <a:gd name="T18" fmla="*/ 0 w 120"/>
                <a:gd name="T19" fmla="*/ 15 h 30"/>
                <a:gd name="T20" fmla="*/ 0 w 120"/>
                <a:gd name="T21" fmla="*/ 18 h 30"/>
                <a:gd name="T22" fmla="*/ 1 w 120"/>
                <a:gd name="T23" fmla="*/ 21 h 30"/>
                <a:gd name="T24" fmla="*/ 2 w 120"/>
                <a:gd name="T25" fmla="*/ 24 h 30"/>
                <a:gd name="T26" fmla="*/ 4 w 120"/>
                <a:gd name="T27" fmla="*/ 26 h 30"/>
                <a:gd name="T28" fmla="*/ 6 w 120"/>
                <a:gd name="T29" fmla="*/ 28 h 30"/>
                <a:gd name="T30" fmla="*/ 8 w 120"/>
                <a:gd name="T31" fmla="*/ 29 h 30"/>
                <a:gd name="T32" fmla="*/ 11 w 120"/>
                <a:gd name="T33" fmla="*/ 30 h 30"/>
                <a:gd name="T34" fmla="*/ 15 w 120"/>
                <a:gd name="T35" fmla="*/ 30 h 30"/>
                <a:gd name="T36" fmla="*/ 105 w 120"/>
                <a:gd name="T37" fmla="*/ 30 h 30"/>
                <a:gd name="T38" fmla="*/ 107 w 120"/>
                <a:gd name="T39" fmla="*/ 30 h 30"/>
                <a:gd name="T40" fmla="*/ 110 w 120"/>
                <a:gd name="T41" fmla="*/ 29 h 30"/>
                <a:gd name="T42" fmla="*/ 112 w 120"/>
                <a:gd name="T43" fmla="*/ 28 h 30"/>
                <a:gd name="T44" fmla="*/ 114 w 120"/>
                <a:gd name="T45" fmla="*/ 26 h 30"/>
                <a:gd name="T46" fmla="*/ 116 w 120"/>
                <a:gd name="T47" fmla="*/ 24 h 30"/>
                <a:gd name="T48" fmla="*/ 117 w 120"/>
                <a:gd name="T49" fmla="*/ 21 h 30"/>
                <a:gd name="T50" fmla="*/ 118 w 120"/>
                <a:gd name="T51" fmla="*/ 18 h 30"/>
                <a:gd name="T52" fmla="*/ 120 w 120"/>
                <a:gd name="T53" fmla="*/ 15 h 30"/>
                <a:gd name="T54" fmla="*/ 118 w 120"/>
                <a:gd name="T55" fmla="*/ 12 h 30"/>
                <a:gd name="T56" fmla="*/ 117 w 120"/>
                <a:gd name="T57" fmla="*/ 10 h 30"/>
                <a:gd name="T58" fmla="*/ 116 w 120"/>
                <a:gd name="T59" fmla="*/ 6 h 30"/>
                <a:gd name="T60" fmla="*/ 114 w 120"/>
                <a:gd name="T61" fmla="*/ 4 h 30"/>
                <a:gd name="T62" fmla="*/ 112 w 120"/>
                <a:gd name="T63" fmla="*/ 2 h 30"/>
                <a:gd name="T64" fmla="*/ 110 w 120"/>
                <a:gd name="T65" fmla="*/ 1 h 30"/>
                <a:gd name="T66" fmla="*/ 107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7" y="30"/>
                  </a:lnTo>
                  <a:lnTo>
                    <a:pt x="110" y="29"/>
                  </a:lnTo>
                  <a:lnTo>
                    <a:pt x="112" y="28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7" y="21"/>
                  </a:lnTo>
                  <a:lnTo>
                    <a:pt x="118" y="18"/>
                  </a:lnTo>
                  <a:lnTo>
                    <a:pt x="120" y="15"/>
                  </a:lnTo>
                  <a:lnTo>
                    <a:pt x="118" y="12"/>
                  </a:lnTo>
                  <a:lnTo>
                    <a:pt x="117" y="10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12" y="2"/>
                  </a:lnTo>
                  <a:lnTo>
                    <a:pt x="110" y="1"/>
                  </a:lnTo>
                  <a:lnTo>
                    <a:pt x="107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6"/>
            <p:cNvSpPr>
              <a:spLocks/>
            </p:cNvSpPr>
            <p:nvPr/>
          </p:nvSpPr>
          <p:spPr bwMode="auto">
            <a:xfrm>
              <a:off x="2217738" y="2984500"/>
              <a:ext cx="38100" cy="9525"/>
            </a:xfrm>
            <a:custGeom>
              <a:avLst/>
              <a:gdLst>
                <a:gd name="T0" fmla="*/ 105 w 120"/>
                <a:gd name="T1" fmla="*/ 0 h 30"/>
                <a:gd name="T2" fmla="*/ 15 w 120"/>
                <a:gd name="T3" fmla="*/ 0 h 30"/>
                <a:gd name="T4" fmla="*/ 12 w 120"/>
                <a:gd name="T5" fmla="*/ 0 h 30"/>
                <a:gd name="T6" fmla="*/ 10 w 120"/>
                <a:gd name="T7" fmla="*/ 1 h 30"/>
                <a:gd name="T8" fmla="*/ 7 w 120"/>
                <a:gd name="T9" fmla="*/ 2 h 30"/>
                <a:gd name="T10" fmla="*/ 5 w 120"/>
                <a:gd name="T11" fmla="*/ 4 h 30"/>
                <a:gd name="T12" fmla="*/ 4 w 120"/>
                <a:gd name="T13" fmla="*/ 6 h 30"/>
                <a:gd name="T14" fmla="*/ 1 w 120"/>
                <a:gd name="T15" fmla="*/ 10 h 30"/>
                <a:gd name="T16" fmla="*/ 1 w 120"/>
                <a:gd name="T17" fmla="*/ 12 h 30"/>
                <a:gd name="T18" fmla="*/ 0 w 120"/>
                <a:gd name="T19" fmla="*/ 15 h 30"/>
                <a:gd name="T20" fmla="*/ 1 w 120"/>
                <a:gd name="T21" fmla="*/ 18 h 30"/>
                <a:gd name="T22" fmla="*/ 1 w 120"/>
                <a:gd name="T23" fmla="*/ 21 h 30"/>
                <a:gd name="T24" fmla="*/ 4 w 120"/>
                <a:gd name="T25" fmla="*/ 24 h 30"/>
                <a:gd name="T26" fmla="*/ 5 w 120"/>
                <a:gd name="T27" fmla="*/ 26 h 30"/>
                <a:gd name="T28" fmla="*/ 7 w 120"/>
                <a:gd name="T29" fmla="*/ 28 h 30"/>
                <a:gd name="T30" fmla="*/ 10 w 120"/>
                <a:gd name="T31" fmla="*/ 29 h 30"/>
                <a:gd name="T32" fmla="*/ 12 w 120"/>
                <a:gd name="T33" fmla="*/ 30 h 30"/>
                <a:gd name="T34" fmla="*/ 15 w 120"/>
                <a:gd name="T35" fmla="*/ 30 h 30"/>
                <a:gd name="T36" fmla="*/ 105 w 120"/>
                <a:gd name="T37" fmla="*/ 30 h 30"/>
                <a:gd name="T38" fmla="*/ 108 w 120"/>
                <a:gd name="T39" fmla="*/ 30 h 30"/>
                <a:gd name="T40" fmla="*/ 112 w 120"/>
                <a:gd name="T41" fmla="*/ 29 h 30"/>
                <a:gd name="T42" fmla="*/ 114 w 120"/>
                <a:gd name="T43" fmla="*/ 28 h 30"/>
                <a:gd name="T44" fmla="*/ 116 w 120"/>
                <a:gd name="T45" fmla="*/ 26 h 30"/>
                <a:gd name="T46" fmla="*/ 118 w 120"/>
                <a:gd name="T47" fmla="*/ 24 h 30"/>
                <a:gd name="T48" fmla="*/ 119 w 120"/>
                <a:gd name="T49" fmla="*/ 21 h 30"/>
                <a:gd name="T50" fmla="*/ 120 w 120"/>
                <a:gd name="T51" fmla="*/ 18 h 30"/>
                <a:gd name="T52" fmla="*/ 120 w 120"/>
                <a:gd name="T53" fmla="*/ 15 h 30"/>
                <a:gd name="T54" fmla="*/ 120 w 120"/>
                <a:gd name="T55" fmla="*/ 12 h 30"/>
                <a:gd name="T56" fmla="*/ 119 w 120"/>
                <a:gd name="T57" fmla="*/ 10 h 30"/>
                <a:gd name="T58" fmla="*/ 118 w 120"/>
                <a:gd name="T59" fmla="*/ 6 h 30"/>
                <a:gd name="T60" fmla="*/ 116 w 120"/>
                <a:gd name="T61" fmla="*/ 4 h 30"/>
                <a:gd name="T62" fmla="*/ 114 w 120"/>
                <a:gd name="T63" fmla="*/ 2 h 30"/>
                <a:gd name="T64" fmla="*/ 112 w 120"/>
                <a:gd name="T65" fmla="*/ 1 h 30"/>
                <a:gd name="T66" fmla="*/ 108 w 120"/>
                <a:gd name="T67" fmla="*/ 0 h 30"/>
                <a:gd name="T68" fmla="*/ 105 w 12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0">
                  <a:moveTo>
                    <a:pt x="10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8" y="30"/>
                  </a:lnTo>
                  <a:lnTo>
                    <a:pt x="112" y="29"/>
                  </a:lnTo>
                  <a:lnTo>
                    <a:pt x="114" y="28"/>
                  </a:lnTo>
                  <a:lnTo>
                    <a:pt x="116" y="26"/>
                  </a:lnTo>
                  <a:lnTo>
                    <a:pt x="118" y="24"/>
                  </a:lnTo>
                  <a:lnTo>
                    <a:pt x="119" y="21"/>
                  </a:lnTo>
                  <a:lnTo>
                    <a:pt x="120" y="18"/>
                  </a:lnTo>
                  <a:lnTo>
                    <a:pt x="120" y="15"/>
                  </a:lnTo>
                  <a:lnTo>
                    <a:pt x="120" y="12"/>
                  </a:lnTo>
                  <a:lnTo>
                    <a:pt x="119" y="10"/>
                  </a:lnTo>
                  <a:lnTo>
                    <a:pt x="118" y="6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12" y="1"/>
                  </a:lnTo>
                  <a:lnTo>
                    <a:pt x="108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7"/>
            <p:cNvSpPr>
              <a:spLocks noEditPoints="1"/>
            </p:cNvSpPr>
            <p:nvPr/>
          </p:nvSpPr>
          <p:spPr bwMode="auto">
            <a:xfrm>
              <a:off x="2046288" y="2765425"/>
              <a:ext cx="285750" cy="285750"/>
            </a:xfrm>
            <a:custGeom>
              <a:avLst/>
              <a:gdLst>
                <a:gd name="T0" fmla="*/ 868 w 898"/>
                <a:gd name="T1" fmla="*/ 268 h 898"/>
                <a:gd name="T2" fmla="*/ 204 w 898"/>
                <a:gd name="T3" fmla="*/ 807 h 898"/>
                <a:gd name="T4" fmla="*/ 186 w 898"/>
                <a:gd name="T5" fmla="*/ 793 h 898"/>
                <a:gd name="T6" fmla="*/ 180 w 898"/>
                <a:gd name="T7" fmla="*/ 598 h 898"/>
                <a:gd name="T8" fmla="*/ 715 w 898"/>
                <a:gd name="T9" fmla="*/ 788 h 898"/>
                <a:gd name="T10" fmla="*/ 698 w 898"/>
                <a:gd name="T11" fmla="*/ 805 h 898"/>
                <a:gd name="T12" fmla="*/ 598 w 898"/>
                <a:gd name="T13" fmla="*/ 868 h 898"/>
                <a:gd name="T14" fmla="*/ 300 w 898"/>
                <a:gd name="T15" fmla="*/ 868 h 898"/>
                <a:gd name="T16" fmla="*/ 300 w 898"/>
                <a:gd name="T17" fmla="*/ 868 h 898"/>
                <a:gd name="T18" fmla="*/ 622 w 898"/>
                <a:gd name="T19" fmla="*/ 32 h 898"/>
                <a:gd name="T20" fmla="*/ 665 w 898"/>
                <a:gd name="T21" fmla="*/ 50 h 898"/>
                <a:gd name="T22" fmla="*/ 698 w 898"/>
                <a:gd name="T23" fmla="*/ 83 h 898"/>
                <a:gd name="T24" fmla="*/ 716 w 898"/>
                <a:gd name="T25" fmla="*/ 126 h 898"/>
                <a:gd name="T26" fmla="*/ 180 w 898"/>
                <a:gd name="T27" fmla="*/ 210 h 898"/>
                <a:gd name="T28" fmla="*/ 185 w 898"/>
                <a:gd name="T29" fmla="*/ 114 h 898"/>
                <a:gd name="T30" fmla="*/ 208 w 898"/>
                <a:gd name="T31" fmla="*/ 74 h 898"/>
                <a:gd name="T32" fmla="*/ 243 w 898"/>
                <a:gd name="T33" fmla="*/ 45 h 898"/>
                <a:gd name="T34" fmla="*/ 287 w 898"/>
                <a:gd name="T35" fmla="*/ 30 h 898"/>
                <a:gd name="T36" fmla="*/ 718 w 898"/>
                <a:gd name="T37" fmla="*/ 568 h 898"/>
                <a:gd name="T38" fmla="*/ 30 w 898"/>
                <a:gd name="T39" fmla="*/ 508 h 898"/>
                <a:gd name="T40" fmla="*/ 883 w 898"/>
                <a:gd name="T41" fmla="*/ 239 h 898"/>
                <a:gd name="T42" fmla="*/ 747 w 898"/>
                <a:gd name="T43" fmla="*/ 135 h 898"/>
                <a:gd name="T44" fmla="*/ 730 w 898"/>
                <a:gd name="T45" fmla="*/ 79 h 898"/>
                <a:gd name="T46" fmla="*/ 694 w 898"/>
                <a:gd name="T47" fmla="*/ 34 h 898"/>
                <a:gd name="T48" fmla="*/ 642 w 898"/>
                <a:gd name="T49" fmla="*/ 6 h 898"/>
                <a:gd name="T50" fmla="*/ 300 w 898"/>
                <a:gd name="T51" fmla="*/ 0 h 898"/>
                <a:gd name="T52" fmla="*/ 242 w 898"/>
                <a:gd name="T53" fmla="*/ 12 h 898"/>
                <a:gd name="T54" fmla="*/ 194 w 898"/>
                <a:gd name="T55" fmla="*/ 44 h 898"/>
                <a:gd name="T56" fmla="*/ 161 w 898"/>
                <a:gd name="T57" fmla="*/ 92 h 898"/>
                <a:gd name="T58" fmla="*/ 150 w 898"/>
                <a:gd name="T59" fmla="*/ 150 h 898"/>
                <a:gd name="T60" fmla="*/ 12 w 898"/>
                <a:gd name="T61" fmla="*/ 240 h 898"/>
                <a:gd name="T62" fmla="*/ 2 w 898"/>
                <a:gd name="T63" fmla="*/ 246 h 898"/>
                <a:gd name="T64" fmla="*/ 0 w 898"/>
                <a:gd name="T65" fmla="*/ 523 h 898"/>
                <a:gd name="T66" fmla="*/ 4 w 898"/>
                <a:gd name="T67" fmla="*/ 534 h 898"/>
                <a:gd name="T68" fmla="*/ 15 w 898"/>
                <a:gd name="T69" fmla="*/ 538 h 898"/>
                <a:gd name="T70" fmla="*/ 113 w 898"/>
                <a:gd name="T71" fmla="*/ 536 h 898"/>
                <a:gd name="T72" fmla="*/ 120 w 898"/>
                <a:gd name="T73" fmla="*/ 526 h 898"/>
                <a:gd name="T74" fmla="*/ 150 w 898"/>
                <a:gd name="T75" fmla="*/ 778 h 898"/>
                <a:gd name="T76" fmla="*/ 155 w 898"/>
                <a:gd name="T77" fmla="*/ 799 h 898"/>
                <a:gd name="T78" fmla="*/ 187 w 898"/>
                <a:gd name="T79" fmla="*/ 833 h 898"/>
                <a:gd name="T80" fmla="*/ 210 w 898"/>
                <a:gd name="T81" fmla="*/ 838 h 898"/>
                <a:gd name="T82" fmla="*/ 212 w 898"/>
                <a:gd name="T83" fmla="*/ 891 h 898"/>
                <a:gd name="T84" fmla="*/ 221 w 898"/>
                <a:gd name="T85" fmla="*/ 897 h 898"/>
                <a:gd name="T86" fmla="*/ 320 w 898"/>
                <a:gd name="T87" fmla="*/ 897 h 898"/>
                <a:gd name="T88" fmla="*/ 327 w 898"/>
                <a:gd name="T89" fmla="*/ 888 h 898"/>
                <a:gd name="T90" fmla="*/ 568 w 898"/>
                <a:gd name="T91" fmla="*/ 838 h 898"/>
                <a:gd name="T92" fmla="*/ 572 w 898"/>
                <a:gd name="T93" fmla="*/ 891 h 898"/>
                <a:gd name="T94" fmla="*/ 580 w 898"/>
                <a:gd name="T95" fmla="*/ 897 h 898"/>
                <a:gd name="T96" fmla="*/ 680 w 898"/>
                <a:gd name="T97" fmla="*/ 897 h 898"/>
                <a:gd name="T98" fmla="*/ 687 w 898"/>
                <a:gd name="T99" fmla="*/ 888 h 898"/>
                <a:gd name="T100" fmla="*/ 694 w 898"/>
                <a:gd name="T101" fmla="*/ 837 h 898"/>
                <a:gd name="T102" fmla="*/ 720 w 898"/>
                <a:gd name="T103" fmla="*/ 826 h 898"/>
                <a:gd name="T104" fmla="*/ 745 w 898"/>
                <a:gd name="T105" fmla="*/ 794 h 898"/>
                <a:gd name="T106" fmla="*/ 748 w 898"/>
                <a:gd name="T107" fmla="*/ 268 h 898"/>
                <a:gd name="T108" fmla="*/ 779 w 898"/>
                <a:gd name="T109" fmla="*/ 530 h 898"/>
                <a:gd name="T110" fmla="*/ 788 w 898"/>
                <a:gd name="T111" fmla="*/ 537 h 898"/>
                <a:gd name="T112" fmla="*/ 886 w 898"/>
                <a:gd name="T113" fmla="*/ 538 h 898"/>
                <a:gd name="T114" fmla="*/ 895 w 898"/>
                <a:gd name="T115" fmla="*/ 532 h 898"/>
                <a:gd name="T116" fmla="*/ 898 w 898"/>
                <a:gd name="T117" fmla="*/ 253 h 898"/>
                <a:gd name="T118" fmla="*/ 894 w 898"/>
                <a:gd name="T119" fmla="*/ 244 h 898"/>
                <a:gd name="T120" fmla="*/ 883 w 898"/>
                <a:gd name="T121" fmla="*/ 239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8" h="898">
                  <a:moveTo>
                    <a:pt x="868" y="508"/>
                  </a:moveTo>
                  <a:lnTo>
                    <a:pt x="808" y="508"/>
                  </a:lnTo>
                  <a:lnTo>
                    <a:pt x="808" y="268"/>
                  </a:lnTo>
                  <a:lnTo>
                    <a:pt x="868" y="268"/>
                  </a:lnTo>
                  <a:lnTo>
                    <a:pt x="868" y="508"/>
                  </a:lnTo>
                  <a:close/>
                  <a:moveTo>
                    <a:pt x="688" y="808"/>
                  </a:moveTo>
                  <a:lnTo>
                    <a:pt x="210" y="808"/>
                  </a:lnTo>
                  <a:lnTo>
                    <a:pt x="204" y="807"/>
                  </a:lnTo>
                  <a:lnTo>
                    <a:pt x="199" y="805"/>
                  </a:lnTo>
                  <a:lnTo>
                    <a:pt x="195" y="802"/>
                  </a:lnTo>
                  <a:lnTo>
                    <a:pt x="189" y="797"/>
                  </a:lnTo>
                  <a:lnTo>
                    <a:pt x="186" y="793"/>
                  </a:lnTo>
                  <a:lnTo>
                    <a:pt x="182" y="788"/>
                  </a:lnTo>
                  <a:lnTo>
                    <a:pt x="180" y="783"/>
                  </a:lnTo>
                  <a:lnTo>
                    <a:pt x="180" y="778"/>
                  </a:lnTo>
                  <a:lnTo>
                    <a:pt x="180" y="598"/>
                  </a:lnTo>
                  <a:lnTo>
                    <a:pt x="718" y="598"/>
                  </a:lnTo>
                  <a:lnTo>
                    <a:pt x="718" y="778"/>
                  </a:lnTo>
                  <a:lnTo>
                    <a:pt x="717" y="783"/>
                  </a:lnTo>
                  <a:lnTo>
                    <a:pt x="715" y="788"/>
                  </a:lnTo>
                  <a:lnTo>
                    <a:pt x="712" y="793"/>
                  </a:lnTo>
                  <a:lnTo>
                    <a:pt x="708" y="797"/>
                  </a:lnTo>
                  <a:lnTo>
                    <a:pt x="703" y="802"/>
                  </a:lnTo>
                  <a:lnTo>
                    <a:pt x="698" y="805"/>
                  </a:lnTo>
                  <a:lnTo>
                    <a:pt x="694" y="807"/>
                  </a:lnTo>
                  <a:lnTo>
                    <a:pt x="688" y="808"/>
                  </a:lnTo>
                  <a:close/>
                  <a:moveTo>
                    <a:pt x="658" y="868"/>
                  </a:moveTo>
                  <a:lnTo>
                    <a:pt x="598" y="868"/>
                  </a:lnTo>
                  <a:lnTo>
                    <a:pt x="598" y="838"/>
                  </a:lnTo>
                  <a:lnTo>
                    <a:pt x="658" y="838"/>
                  </a:lnTo>
                  <a:lnTo>
                    <a:pt x="658" y="868"/>
                  </a:lnTo>
                  <a:close/>
                  <a:moveTo>
                    <a:pt x="300" y="868"/>
                  </a:moveTo>
                  <a:lnTo>
                    <a:pt x="240" y="868"/>
                  </a:lnTo>
                  <a:lnTo>
                    <a:pt x="240" y="838"/>
                  </a:lnTo>
                  <a:lnTo>
                    <a:pt x="300" y="838"/>
                  </a:lnTo>
                  <a:lnTo>
                    <a:pt x="300" y="868"/>
                  </a:lnTo>
                  <a:close/>
                  <a:moveTo>
                    <a:pt x="300" y="30"/>
                  </a:moveTo>
                  <a:lnTo>
                    <a:pt x="598" y="30"/>
                  </a:lnTo>
                  <a:lnTo>
                    <a:pt x="610" y="30"/>
                  </a:lnTo>
                  <a:lnTo>
                    <a:pt x="622" y="32"/>
                  </a:lnTo>
                  <a:lnTo>
                    <a:pt x="634" y="35"/>
                  </a:lnTo>
                  <a:lnTo>
                    <a:pt x="644" y="39"/>
                  </a:lnTo>
                  <a:lnTo>
                    <a:pt x="655" y="45"/>
                  </a:lnTo>
                  <a:lnTo>
                    <a:pt x="665" y="50"/>
                  </a:lnTo>
                  <a:lnTo>
                    <a:pt x="674" y="58"/>
                  </a:lnTo>
                  <a:lnTo>
                    <a:pt x="683" y="65"/>
                  </a:lnTo>
                  <a:lnTo>
                    <a:pt x="690" y="74"/>
                  </a:lnTo>
                  <a:lnTo>
                    <a:pt x="698" y="83"/>
                  </a:lnTo>
                  <a:lnTo>
                    <a:pt x="703" y="93"/>
                  </a:lnTo>
                  <a:lnTo>
                    <a:pt x="709" y="104"/>
                  </a:lnTo>
                  <a:lnTo>
                    <a:pt x="713" y="114"/>
                  </a:lnTo>
                  <a:lnTo>
                    <a:pt x="716" y="126"/>
                  </a:lnTo>
                  <a:lnTo>
                    <a:pt x="717" y="137"/>
                  </a:lnTo>
                  <a:lnTo>
                    <a:pt x="718" y="150"/>
                  </a:lnTo>
                  <a:lnTo>
                    <a:pt x="718" y="210"/>
                  </a:lnTo>
                  <a:lnTo>
                    <a:pt x="180" y="210"/>
                  </a:lnTo>
                  <a:lnTo>
                    <a:pt x="180" y="150"/>
                  </a:lnTo>
                  <a:lnTo>
                    <a:pt x="180" y="137"/>
                  </a:lnTo>
                  <a:lnTo>
                    <a:pt x="182" y="126"/>
                  </a:lnTo>
                  <a:lnTo>
                    <a:pt x="185" y="114"/>
                  </a:lnTo>
                  <a:lnTo>
                    <a:pt x="189" y="104"/>
                  </a:lnTo>
                  <a:lnTo>
                    <a:pt x="194" y="93"/>
                  </a:lnTo>
                  <a:lnTo>
                    <a:pt x="200" y="83"/>
                  </a:lnTo>
                  <a:lnTo>
                    <a:pt x="208" y="74"/>
                  </a:lnTo>
                  <a:lnTo>
                    <a:pt x="215" y="65"/>
                  </a:lnTo>
                  <a:lnTo>
                    <a:pt x="224" y="58"/>
                  </a:lnTo>
                  <a:lnTo>
                    <a:pt x="233" y="50"/>
                  </a:lnTo>
                  <a:lnTo>
                    <a:pt x="243" y="45"/>
                  </a:lnTo>
                  <a:lnTo>
                    <a:pt x="254" y="39"/>
                  </a:lnTo>
                  <a:lnTo>
                    <a:pt x="264" y="35"/>
                  </a:lnTo>
                  <a:lnTo>
                    <a:pt x="275" y="32"/>
                  </a:lnTo>
                  <a:lnTo>
                    <a:pt x="287" y="30"/>
                  </a:lnTo>
                  <a:lnTo>
                    <a:pt x="300" y="30"/>
                  </a:lnTo>
                  <a:close/>
                  <a:moveTo>
                    <a:pt x="180" y="239"/>
                  </a:moveTo>
                  <a:lnTo>
                    <a:pt x="718" y="239"/>
                  </a:lnTo>
                  <a:lnTo>
                    <a:pt x="718" y="568"/>
                  </a:lnTo>
                  <a:lnTo>
                    <a:pt x="180" y="568"/>
                  </a:lnTo>
                  <a:lnTo>
                    <a:pt x="180" y="239"/>
                  </a:lnTo>
                  <a:close/>
                  <a:moveTo>
                    <a:pt x="90" y="508"/>
                  </a:moveTo>
                  <a:lnTo>
                    <a:pt x="30" y="508"/>
                  </a:lnTo>
                  <a:lnTo>
                    <a:pt x="30" y="268"/>
                  </a:lnTo>
                  <a:lnTo>
                    <a:pt x="90" y="268"/>
                  </a:lnTo>
                  <a:lnTo>
                    <a:pt x="90" y="508"/>
                  </a:lnTo>
                  <a:close/>
                  <a:moveTo>
                    <a:pt x="883" y="239"/>
                  </a:moveTo>
                  <a:lnTo>
                    <a:pt x="793" y="239"/>
                  </a:lnTo>
                  <a:lnTo>
                    <a:pt x="748" y="239"/>
                  </a:lnTo>
                  <a:lnTo>
                    <a:pt x="748" y="150"/>
                  </a:lnTo>
                  <a:lnTo>
                    <a:pt x="747" y="135"/>
                  </a:lnTo>
                  <a:lnTo>
                    <a:pt x="745" y="120"/>
                  </a:lnTo>
                  <a:lnTo>
                    <a:pt x="742" y="106"/>
                  </a:lnTo>
                  <a:lnTo>
                    <a:pt x="736" y="92"/>
                  </a:lnTo>
                  <a:lnTo>
                    <a:pt x="730" y="79"/>
                  </a:lnTo>
                  <a:lnTo>
                    <a:pt x="723" y="66"/>
                  </a:lnTo>
                  <a:lnTo>
                    <a:pt x="714" y="54"/>
                  </a:lnTo>
                  <a:lnTo>
                    <a:pt x="704" y="44"/>
                  </a:lnTo>
                  <a:lnTo>
                    <a:pt x="694" y="34"/>
                  </a:lnTo>
                  <a:lnTo>
                    <a:pt x="682" y="25"/>
                  </a:lnTo>
                  <a:lnTo>
                    <a:pt x="669" y="18"/>
                  </a:lnTo>
                  <a:lnTo>
                    <a:pt x="656" y="12"/>
                  </a:lnTo>
                  <a:lnTo>
                    <a:pt x="642" y="6"/>
                  </a:lnTo>
                  <a:lnTo>
                    <a:pt x="628" y="3"/>
                  </a:lnTo>
                  <a:lnTo>
                    <a:pt x="613" y="1"/>
                  </a:lnTo>
                  <a:lnTo>
                    <a:pt x="598" y="0"/>
                  </a:lnTo>
                  <a:lnTo>
                    <a:pt x="300" y="0"/>
                  </a:lnTo>
                  <a:lnTo>
                    <a:pt x="285" y="1"/>
                  </a:lnTo>
                  <a:lnTo>
                    <a:pt x="270" y="3"/>
                  </a:lnTo>
                  <a:lnTo>
                    <a:pt x="256" y="6"/>
                  </a:lnTo>
                  <a:lnTo>
                    <a:pt x="242" y="12"/>
                  </a:lnTo>
                  <a:lnTo>
                    <a:pt x="229" y="18"/>
                  </a:lnTo>
                  <a:lnTo>
                    <a:pt x="216" y="25"/>
                  </a:lnTo>
                  <a:lnTo>
                    <a:pt x="204" y="34"/>
                  </a:lnTo>
                  <a:lnTo>
                    <a:pt x="194" y="44"/>
                  </a:lnTo>
                  <a:lnTo>
                    <a:pt x="184" y="54"/>
                  </a:lnTo>
                  <a:lnTo>
                    <a:pt x="175" y="66"/>
                  </a:lnTo>
                  <a:lnTo>
                    <a:pt x="168" y="79"/>
                  </a:lnTo>
                  <a:lnTo>
                    <a:pt x="161" y="92"/>
                  </a:lnTo>
                  <a:lnTo>
                    <a:pt x="156" y="106"/>
                  </a:lnTo>
                  <a:lnTo>
                    <a:pt x="153" y="120"/>
                  </a:lnTo>
                  <a:lnTo>
                    <a:pt x="151" y="135"/>
                  </a:lnTo>
                  <a:lnTo>
                    <a:pt x="150" y="150"/>
                  </a:lnTo>
                  <a:lnTo>
                    <a:pt x="150" y="239"/>
                  </a:lnTo>
                  <a:lnTo>
                    <a:pt x="105" y="239"/>
                  </a:lnTo>
                  <a:lnTo>
                    <a:pt x="15" y="239"/>
                  </a:lnTo>
                  <a:lnTo>
                    <a:pt x="12" y="240"/>
                  </a:lnTo>
                  <a:lnTo>
                    <a:pt x="9" y="241"/>
                  </a:lnTo>
                  <a:lnTo>
                    <a:pt x="6" y="242"/>
                  </a:lnTo>
                  <a:lnTo>
                    <a:pt x="4" y="244"/>
                  </a:lnTo>
                  <a:lnTo>
                    <a:pt x="2" y="246"/>
                  </a:lnTo>
                  <a:lnTo>
                    <a:pt x="1" y="248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0" y="523"/>
                  </a:lnTo>
                  <a:lnTo>
                    <a:pt x="0" y="526"/>
                  </a:lnTo>
                  <a:lnTo>
                    <a:pt x="1" y="530"/>
                  </a:lnTo>
                  <a:lnTo>
                    <a:pt x="2" y="532"/>
                  </a:lnTo>
                  <a:lnTo>
                    <a:pt x="4" y="534"/>
                  </a:lnTo>
                  <a:lnTo>
                    <a:pt x="6" y="536"/>
                  </a:lnTo>
                  <a:lnTo>
                    <a:pt x="9" y="537"/>
                  </a:lnTo>
                  <a:lnTo>
                    <a:pt x="12" y="538"/>
                  </a:lnTo>
                  <a:lnTo>
                    <a:pt x="15" y="538"/>
                  </a:lnTo>
                  <a:lnTo>
                    <a:pt x="105" y="538"/>
                  </a:lnTo>
                  <a:lnTo>
                    <a:pt x="108" y="538"/>
                  </a:lnTo>
                  <a:lnTo>
                    <a:pt x="110" y="537"/>
                  </a:lnTo>
                  <a:lnTo>
                    <a:pt x="113" y="536"/>
                  </a:lnTo>
                  <a:lnTo>
                    <a:pt x="115" y="534"/>
                  </a:lnTo>
                  <a:lnTo>
                    <a:pt x="117" y="532"/>
                  </a:lnTo>
                  <a:lnTo>
                    <a:pt x="119" y="530"/>
                  </a:lnTo>
                  <a:lnTo>
                    <a:pt x="120" y="526"/>
                  </a:lnTo>
                  <a:lnTo>
                    <a:pt x="120" y="523"/>
                  </a:lnTo>
                  <a:lnTo>
                    <a:pt x="120" y="268"/>
                  </a:lnTo>
                  <a:lnTo>
                    <a:pt x="150" y="268"/>
                  </a:lnTo>
                  <a:lnTo>
                    <a:pt x="150" y="778"/>
                  </a:lnTo>
                  <a:lnTo>
                    <a:pt x="150" y="783"/>
                  </a:lnTo>
                  <a:lnTo>
                    <a:pt x="151" y="789"/>
                  </a:lnTo>
                  <a:lnTo>
                    <a:pt x="153" y="794"/>
                  </a:lnTo>
                  <a:lnTo>
                    <a:pt x="155" y="799"/>
                  </a:lnTo>
                  <a:lnTo>
                    <a:pt x="160" y="810"/>
                  </a:lnTo>
                  <a:lnTo>
                    <a:pt x="169" y="819"/>
                  </a:lnTo>
                  <a:lnTo>
                    <a:pt x="178" y="826"/>
                  </a:lnTo>
                  <a:lnTo>
                    <a:pt x="187" y="833"/>
                  </a:lnTo>
                  <a:lnTo>
                    <a:pt x="193" y="835"/>
                  </a:lnTo>
                  <a:lnTo>
                    <a:pt x="198" y="836"/>
                  </a:lnTo>
                  <a:lnTo>
                    <a:pt x="204" y="837"/>
                  </a:lnTo>
                  <a:lnTo>
                    <a:pt x="210" y="838"/>
                  </a:lnTo>
                  <a:lnTo>
                    <a:pt x="210" y="883"/>
                  </a:lnTo>
                  <a:lnTo>
                    <a:pt x="210" y="886"/>
                  </a:lnTo>
                  <a:lnTo>
                    <a:pt x="211" y="888"/>
                  </a:lnTo>
                  <a:lnTo>
                    <a:pt x="212" y="891"/>
                  </a:lnTo>
                  <a:lnTo>
                    <a:pt x="214" y="894"/>
                  </a:lnTo>
                  <a:lnTo>
                    <a:pt x="216" y="895"/>
                  </a:lnTo>
                  <a:lnTo>
                    <a:pt x="218" y="897"/>
                  </a:lnTo>
                  <a:lnTo>
                    <a:pt x="221" y="897"/>
                  </a:lnTo>
                  <a:lnTo>
                    <a:pt x="225" y="898"/>
                  </a:lnTo>
                  <a:lnTo>
                    <a:pt x="315" y="898"/>
                  </a:lnTo>
                  <a:lnTo>
                    <a:pt x="317" y="897"/>
                  </a:lnTo>
                  <a:lnTo>
                    <a:pt x="320" y="897"/>
                  </a:lnTo>
                  <a:lnTo>
                    <a:pt x="322" y="895"/>
                  </a:lnTo>
                  <a:lnTo>
                    <a:pt x="324" y="894"/>
                  </a:lnTo>
                  <a:lnTo>
                    <a:pt x="326" y="891"/>
                  </a:lnTo>
                  <a:lnTo>
                    <a:pt x="327" y="888"/>
                  </a:lnTo>
                  <a:lnTo>
                    <a:pt x="329" y="886"/>
                  </a:lnTo>
                  <a:lnTo>
                    <a:pt x="330" y="883"/>
                  </a:lnTo>
                  <a:lnTo>
                    <a:pt x="330" y="838"/>
                  </a:lnTo>
                  <a:lnTo>
                    <a:pt x="568" y="838"/>
                  </a:lnTo>
                  <a:lnTo>
                    <a:pt x="568" y="883"/>
                  </a:lnTo>
                  <a:lnTo>
                    <a:pt x="569" y="886"/>
                  </a:lnTo>
                  <a:lnTo>
                    <a:pt x="569" y="888"/>
                  </a:lnTo>
                  <a:lnTo>
                    <a:pt x="572" y="891"/>
                  </a:lnTo>
                  <a:lnTo>
                    <a:pt x="573" y="894"/>
                  </a:lnTo>
                  <a:lnTo>
                    <a:pt x="575" y="895"/>
                  </a:lnTo>
                  <a:lnTo>
                    <a:pt x="578" y="897"/>
                  </a:lnTo>
                  <a:lnTo>
                    <a:pt x="580" y="897"/>
                  </a:lnTo>
                  <a:lnTo>
                    <a:pt x="583" y="898"/>
                  </a:lnTo>
                  <a:lnTo>
                    <a:pt x="673" y="898"/>
                  </a:lnTo>
                  <a:lnTo>
                    <a:pt x="676" y="897"/>
                  </a:lnTo>
                  <a:lnTo>
                    <a:pt x="680" y="897"/>
                  </a:lnTo>
                  <a:lnTo>
                    <a:pt x="682" y="895"/>
                  </a:lnTo>
                  <a:lnTo>
                    <a:pt x="684" y="894"/>
                  </a:lnTo>
                  <a:lnTo>
                    <a:pt x="686" y="891"/>
                  </a:lnTo>
                  <a:lnTo>
                    <a:pt x="687" y="888"/>
                  </a:lnTo>
                  <a:lnTo>
                    <a:pt x="688" y="886"/>
                  </a:lnTo>
                  <a:lnTo>
                    <a:pt x="688" y="883"/>
                  </a:lnTo>
                  <a:lnTo>
                    <a:pt x="688" y="838"/>
                  </a:lnTo>
                  <a:lnTo>
                    <a:pt x="694" y="837"/>
                  </a:lnTo>
                  <a:lnTo>
                    <a:pt x="699" y="836"/>
                  </a:lnTo>
                  <a:lnTo>
                    <a:pt x="704" y="835"/>
                  </a:lnTo>
                  <a:lnTo>
                    <a:pt x="710" y="833"/>
                  </a:lnTo>
                  <a:lnTo>
                    <a:pt x="720" y="826"/>
                  </a:lnTo>
                  <a:lnTo>
                    <a:pt x="729" y="819"/>
                  </a:lnTo>
                  <a:lnTo>
                    <a:pt x="736" y="810"/>
                  </a:lnTo>
                  <a:lnTo>
                    <a:pt x="743" y="799"/>
                  </a:lnTo>
                  <a:lnTo>
                    <a:pt x="745" y="794"/>
                  </a:lnTo>
                  <a:lnTo>
                    <a:pt x="747" y="789"/>
                  </a:lnTo>
                  <a:lnTo>
                    <a:pt x="748" y="783"/>
                  </a:lnTo>
                  <a:lnTo>
                    <a:pt x="748" y="778"/>
                  </a:lnTo>
                  <a:lnTo>
                    <a:pt x="748" y="268"/>
                  </a:lnTo>
                  <a:lnTo>
                    <a:pt x="778" y="268"/>
                  </a:lnTo>
                  <a:lnTo>
                    <a:pt x="778" y="523"/>
                  </a:lnTo>
                  <a:lnTo>
                    <a:pt x="778" y="526"/>
                  </a:lnTo>
                  <a:lnTo>
                    <a:pt x="779" y="530"/>
                  </a:lnTo>
                  <a:lnTo>
                    <a:pt x="780" y="532"/>
                  </a:lnTo>
                  <a:lnTo>
                    <a:pt x="782" y="534"/>
                  </a:lnTo>
                  <a:lnTo>
                    <a:pt x="785" y="536"/>
                  </a:lnTo>
                  <a:lnTo>
                    <a:pt x="788" y="537"/>
                  </a:lnTo>
                  <a:lnTo>
                    <a:pt x="790" y="538"/>
                  </a:lnTo>
                  <a:lnTo>
                    <a:pt x="793" y="538"/>
                  </a:lnTo>
                  <a:lnTo>
                    <a:pt x="883" y="538"/>
                  </a:lnTo>
                  <a:lnTo>
                    <a:pt x="886" y="538"/>
                  </a:lnTo>
                  <a:lnTo>
                    <a:pt x="888" y="537"/>
                  </a:lnTo>
                  <a:lnTo>
                    <a:pt x="892" y="536"/>
                  </a:lnTo>
                  <a:lnTo>
                    <a:pt x="894" y="534"/>
                  </a:lnTo>
                  <a:lnTo>
                    <a:pt x="895" y="532"/>
                  </a:lnTo>
                  <a:lnTo>
                    <a:pt x="897" y="530"/>
                  </a:lnTo>
                  <a:lnTo>
                    <a:pt x="898" y="526"/>
                  </a:lnTo>
                  <a:lnTo>
                    <a:pt x="898" y="523"/>
                  </a:lnTo>
                  <a:lnTo>
                    <a:pt x="898" y="253"/>
                  </a:lnTo>
                  <a:lnTo>
                    <a:pt x="898" y="251"/>
                  </a:lnTo>
                  <a:lnTo>
                    <a:pt x="897" y="248"/>
                  </a:lnTo>
                  <a:lnTo>
                    <a:pt x="895" y="246"/>
                  </a:lnTo>
                  <a:lnTo>
                    <a:pt x="894" y="244"/>
                  </a:lnTo>
                  <a:lnTo>
                    <a:pt x="892" y="242"/>
                  </a:lnTo>
                  <a:lnTo>
                    <a:pt x="888" y="241"/>
                  </a:lnTo>
                  <a:lnTo>
                    <a:pt x="886" y="240"/>
                  </a:lnTo>
                  <a:lnTo>
                    <a:pt x="883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97820" y="3709293"/>
            <a:ext cx="560694" cy="210804"/>
            <a:chOff x="5467350" y="3421063"/>
            <a:chExt cx="285750" cy="200025"/>
          </a:xfrm>
          <a:solidFill>
            <a:schemeClr val="bg1"/>
          </a:solidFill>
        </p:grpSpPr>
        <p:sp>
          <p:nvSpPr>
            <p:cNvPr id="52" name="Freeform 102"/>
            <p:cNvSpPr>
              <a:spLocks/>
            </p:cNvSpPr>
            <p:nvPr/>
          </p:nvSpPr>
          <p:spPr bwMode="auto">
            <a:xfrm>
              <a:off x="5695950" y="3459163"/>
              <a:ext cx="57150" cy="61913"/>
            </a:xfrm>
            <a:custGeom>
              <a:avLst/>
              <a:gdLst>
                <a:gd name="T0" fmla="*/ 165 w 180"/>
                <a:gd name="T1" fmla="*/ 90 h 195"/>
                <a:gd name="T2" fmla="*/ 84 w 180"/>
                <a:gd name="T3" fmla="*/ 90 h 195"/>
                <a:gd name="T4" fmla="*/ 28 w 180"/>
                <a:gd name="T5" fmla="*/ 8 h 195"/>
                <a:gd name="T6" fmla="*/ 26 w 180"/>
                <a:gd name="T7" fmla="*/ 6 h 195"/>
                <a:gd name="T8" fmla="*/ 24 w 180"/>
                <a:gd name="T9" fmla="*/ 4 h 195"/>
                <a:gd name="T10" fmla="*/ 22 w 180"/>
                <a:gd name="T11" fmla="*/ 2 h 195"/>
                <a:gd name="T12" fmla="*/ 18 w 180"/>
                <a:gd name="T13" fmla="*/ 2 h 195"/>
                <a:gd name="T14" fmla="*/ 15 w 180"/>
                <a:gd name="T15" fmla="*/ 0 h 195"/>
                <a:gd name="T16" fmla="*/ 13 w 180"/>
                <a:gd name="T17" fmla="*/ 2 h 195"/>
                <a:gd name="T18" fmla="*/ 10 w 180"/>
                <a:gd name="T19" fmla="*/ 2 h 195"/>
                <a:gd name="T20" fmla="*/ 7 w 180"/>
                <a:gd name="T21" fmla="*/ 4 h 195"/>
                <a:gd name="T22" fmla="*/ 4 w 180"/>
                <a:gd name="T23" fmla="*/ 6 h 195"/>
                <a:gd name="T24" fmla="*/ 2 w 180"/>
                <a:gd name="T25" fmla="*/ 8 h 195"/>
                <a:gd name="T26" fmla="*/ 1 w 180"/>
                <a:gd name="T27" fmla="*/ 10 h 195"/>
                <a:gd name="T28" fmla="*/ 0 w 180"/>
                <a:gd name="T29" fmla="*/ 13 h 195"/>
                <a:gd name="T30" fmla="*/ 0 w 180"/>
                <a:gd name="T31" fmla="*/ 15 h 195"/>
                <a:gd name="T32" fmla="*/ 0 w 180"/>
                <a:gd name="T33" fmla="*/ 19 h 195"/>
                <a:gd name="T34" fmla="*/ 1 w 180"/>
                <a:gd name="T35" fmla="*/ 22 h 195"/>
                <a:gd name="T36" fmla="*/ 3 w 180"/>
                <a:gd name="T37" fmla="*/ 24 h 195"/>
                <a:gd name="T38" fmla="*/ 57 w 180"/>
                <a:gd name="T39" fmla="*/ 105 h 195"/>
                <a:gd name="T40" fmla="*/ 3 w 180"/>
                <a:gd name="T41" fmla="*/ 171 h 195"/>
                <a:gd name="T42" fmla="*/ 2 w 180"/>
                <a:gd name="T43" fmla="*/ 174 h 195"/>
                <a:gd name="T44" fmla="*/ 1 w 180"/>
                <a:gd name="T45" fmla="*/ 176 h 195"/>
                <a:gd name="T46" fmla="*/ 0 w 180"/>
                <a:gd name="T47" fmla="*/ 179 h 195"/>
                <a:gd name="T48" fmla="*/ 0 w 180"/>
                <a:gd name="T49" fmla="*/ 182 h 195"/>
                <a:gd name="T50" fmla="*/ 1 w 180"/>
                <a:gd name="T51" fmla="*/ 185 h 195"/>
                <a:gd name="T52" fmla="*/ 2 w 180"/>
                <a:gd name="T53" fmla="*/ 188 h 195"/>
                <a:gd name="T54" fmla="*/ 3 w 180"/>
                <a:gd name="T55" fmla="*/ 190 h 195"/>
                <a:gd name="T56" fmla="*/ 5 w 180"/>
                <a:gd name="T57" fmla="*/ 192 h 195"/>
                <a:gd name="T58" fmla="*/ 8 w 180"/>
                <a:gd name="T59" fmla="*/ 194 h 195"/>
                <a:gd name="T60" fmla="*/ 11 w 180"/>
                <a:gd name="T61" fmla="*/ 194 h 195"/>
                <a:gd name="T62" fmla="*/ 13 w 180"/>
                <a:gd name="T63" fmla="*/ 195 h 195"/>
                <a:gd name="T64" fmla="*/ 15 w 180"/>
                <a:gd name="T65" fmla="*/ 195 h 195"/>
                <a:gd name="T66" fmla="*/ 18 w 180"/>
                <a:gd name="T67" fmla="*/ 194 h 195"/>
                <a:gd name="T68" fmla="*/ 22 w 180"/>
                <a:gd name="T69" fmla="*/ 194 h 195"/>
                <a:gd name="T70" fmla="*/ 25 w 180"/>
                <a:gd name="T71" fmla="*/ 192 h 195"/>
                <a:gd name="T72" fmla="*/ 27 w 180"/>
                <a:gd name="T73" fmla="*/ 191 h 195"/>
                <a:gd name="T74" fmla="*/ 83 w 180"/>
                <a:gd name="T75" fmla="*/ 120 h 195"/>
                <a:gd name="T76" fmla="*/ 165 w 180"/>
                <a:gd name="T77" fmla="*/ 120 h 195"/>
                <a:gd name="T78" fmla="*/ 168 w 180"/>
                <a:gd name="T79" fmla="*/ 120 h 195"/>
                <a:gd name="T80" fmla="*/ 170 w 180"/>
                <a:gd name="T81" fmla="*/ 119 h 195"/>
                <a:gd name="T82" fmla="*/ 174 w 180"/>
                <a:gd name="T83" fmla="*/ 118 h 195"/>
                <a:gd name="T84" fmla="*/ 176 w 180"/>
                <a:gd name="T85" fmla="*/ 116 h 195"/>
                <a:gd name="T86" fmla="*/ 178 w 180"/>
                <a:gd name="T87" fmla="*/ 114 h 195"/>
                <a:gd name="T88" fmla="*/ 179 w 180"/>
                <a:gd name="T89" fmla="*/ 112 h 195"/>
                <a:gd name="T90" fmla="*/ 180 w 180"/>
                <a:gd name="T91" fmla="*/ 109 h 195"/>
                <a:gd name="T92" fmla="*/ 180 w 180"/>
                <a:gd name="T93" fmla="*/ 105 h 195"/>
                <a:gd name="T94" fmla="*/ 180 w 180"/>
                <a:gd name="T95" fmla="*/ 102 h 195"/>
                <a:gd name="T96" fmla="*/ 179 w 180"/>
                <a:gd name="T97" fmla="*/ 100 h 195"/>
                <a:gd name="T98" fmla="*/ 178 w 180"/>
                <a:gd name="T99" fmla="*/ 97 h 195"/>
                <a:gd name="T100" fmla="*/ 176 w 180"/>
                <a:gd name="T101" fmla="*/ 95 h 195"/>
                <a:gd name="T102" fmla="*/ 174 w 180"/>
                <a:gd name="T103" fmla="*/ 93 h 195"/>
                <a:gd name="T104" fmla="*/ 170 w 180"/>
                <a:gd name="T105" fmla="*/ 91 h 195"/>
                <a:gd name="T106" fmla="*/ 168 w 180"/>
                <a:gd name="T107" fmla="*/ 90 h 195"/>
                <a:gd name="T108" fmla="*/ 165 w 180"/>
                <a:gd name="T109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" h="195">
                  <a:moveTo>
                    <a:pt x="165" y="90"/>
                  </a:moveTo>
                  <a:lnTo>
                    <a:pt x="84" y="9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7" y="105"/>
                  </a:lnTo>
                  <a:lnTo>
                    <a:pt x="3" y="171"/>
                  </a:lnTo>
                  <a:lnTo>
                    <a:pt x="2" y="174"/>
                  </a:lnTo>
                  <a:lnTo>
                    <a:pt x="1" y="176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1" y="185"/>
                  </a:lnTo>
                  <a:lnTo>
                    <a:pt x="2" y="188"/>
                  </a:lnTo>
                  <a:lnTo>
                    <a:pt x="3" y="190"/>
                  </a:lnTo>
                  <a:lnTo>
                    <a:pt x="5" y="192"/>
                  </a:lnTo>
                  <a:lnTo>
                    <a:pt x="8" y="194"/>
                  </a:lnTo>
                  <a:lnTo>
                    <a:pt x="11" y="194"/>
                  </a:lnTo>
                  <a:lnTo>
                    <a:pt x="13" y="195"/>
                  </a:lnTo>
                  <a:lnTo>
                    <a:pt x="15" y="195"/>
                  </a:lnTo>
                  <a:lnTo>
                    <a:pt x="18" y="194"/>
                  </a:lnTo>
                  <a:lnTo>
                    <a:pt x="22" y="194"/>
                  </a:lnTo>
                  <a:lnTo>
                    <a:pt x="25" y="192"/>
                  </a:lnTo>
                  <a:lnTo>
                    <a:pt x="27" y="191"/>
                  </a:lnTo>
                  <a:lnTo>
                    <a:pt x="83" y="120"/>
                  </a:lnTo>
                  <a:lnTo>
                    <a:pt x="165" y="120"/>
                  </a:lnTo>
                  <a:lnTo>
                    <a:pt x="168" y="120"/>
                  </a:lnTo>
                  <a:lnTo>
                    <a:pt x="170" y="119"/>
                  </a:lnTo>
                  <a:lnTo>
                    <a:pt x="174" y="118"/>
                  </a:lnTo>
                  <a:lnTo>
                    <a:pt x="176" y="116"/>
                  </a:lnTo>
                  <a:lnTo>
                    <a:pt x="178" y="114"/>
                  </a:lnTo>
                  <a:lnTo>
                    <a:pt x="179" y="112"/>
                  </a:lnTo>
                  <a:lnTo>
                    <a:pt x="180" y="109"/>
                  </a:lnTo>
                  <a:lnTo>
                    <a:pt x="180" y="105"/>
                  </a:lnTo>
                  <a:lnTo>
                    <a:pt x="180" y="102"/>
                  </a:lnTo>
                  <a:lnTo>
                    <a:pt x="179" y="100"/>
                  </a:lnTo>
                  <a:lnTo>
                    <a:pt x="178" y="97"/>
                  </a:lnTo>
                  <a:lnTo>
                    <a:pt x="176" y="95"/>
                  </a:lnTo>
                  <a:lnTo>
                    <a:pt x="174" y="93"/>
                  </a:lnTo>
                  <a:lnTo>
                    <a:pt x="170" y="91"/>
                  </a:lnTo>
                  <a:lnTo>
                    <a:pt x="168" y="90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3"/>
            <p:cNvSpPr>
              <a:spLocks/>
            </p:cNvSpPr>
            <p:nvPr/>
          </p:nvSpPr>
          <p:spPr bwMode="auto">
            <a:xfrm>
              <a:off x="5586413" y="3516313"/>
              <a:ext cx="19050" cy="9525"/>
            </a:xfrm>
            <a:custGeom>
              <a:avLst/>
              <a:gdLst>
                <a:gd name="T0" fmla="*/ 15 w 60"/>
                <a:gd name="T1" fmla="*/ 0 h 30"/>
                <a:gd name="T2" fmla="*/ 12 w 60"/>
                <a:gd name="T3" fmla="*/ 0 h 30"/>
                <a:gd name="T4" fmla="*/ 9 w 60"/>
                <a:gd name="T5" fmla="*/ 1 h 30"/>
                <a:gd name="T6" fmla="*/ 7 w 60"/>
                <a:gd name="T7" fmla="*/ 2 h 30"/>
                <a:gd name="T8" fmla="*/ 5 w 60"/>
                <a:gd name="T9" fmla="*/ 5 h 30"/>
                <a:gd name="T10" fmla="*/ 3 w 60"/>
                <a:gd name="T11" fmla="*/ 7 h 30"/>
                <a:gd name="T12" fmla="*/ 2 w 60"/>
                <a:gd name="T13" fmla="*/ 10 h 30"/>
                <a:gd name="T14" fmla="*/ 0 w 60"/>
                <a:gd name="T15" fmla="*/ 12 h 30"/>
                <a:gd name="T16" fmla="*/ 0 w 60"/>
                <a:gd name="T17" fmla="*/ 15 h 30"/>
                <a:gd name="T18" fmla="*/ 0 w 60"/>
                <a:gd name="T19" fmla="*/ 18 h 30"/>
                <a:gd name="T20" fmla="*/ 2 w 60"/>
                <a:gd name="T21" fmla="*/ 21 h 30"/>
                <a:gd name="T22" fmla="*/ 3 w 60"/>
                <a:gd name="T23" fmla="*/ 24 h 30"/>
                <a:gd name="T24" fmla="*/ 5 w 60"/>
                <a:gd name="T25" fmla="*/ 26 h 30"/>
                <a:gd name="T26" fmla="*/ 7 w 60"/>
                <a:gd name="T27" fmla="*/ 27 h 30"/>
                <a:gd name="T28" fmla="*/ 9 w 60"/>
                <a:gd name="T29" fmla="*/ 29 h 30"/>
                <a:gd name="T30" fmla="*/ 12 w 60"/>
                <a:gd name="T31" fmla="*/ 29 h 30"/>
                <a:gd name="T32" fmla="*/ 15 w 60"/>
                <a:gd name="T33" fmla="*/ 30 h 30"/>
                <a:gd name="T34" fmla="*/ 45 w 60"/>
                <a:gd name="T35" fmla="*/ 30 h 30"/>
                <a:gd name="T36" fmla="*/ 48 w 60"/>
                <a:gd name="T37" fmla="*/ 29 h 30"/>
                <a:gd name="T38" fmla="*/ 51 w 60"/>
                <a:gd name="T39" fmla="*/ 29 h 30"/>
                <a:gd name="T40" fmla="*/ 53 w 60"/>
                <a:gd name="T41" fmla="*/ 27 h 30"/>
                <a:gd name="T42" fmla="*/ 55 w 60"/>
                <a:gd name="T43" fmla="*/ 26 h 30"/>
                <a:gd name="T44" fmla="*/ 57 w 60"/>
                <a:gd name="T45" fmla="*/ 24 h 30"/>
                <a:gd name="T46" fmla="*/ 58 w 60"/>
                <a:gd name="T47" fmla="*/ 21 h 30"/>
                <a:gd name="T48" fmla="*/ 59 w 60"/>
                <a:gd name="T49" fmla="*/ 18 h 30"/>
                <a:gd name="T50" fmla="*/ 60 w 60"/>
                <a:gd name="T51" fmla="*/ 15 h 30"/>
                <a:gd name="T52" fmla="*/ 59 w 60"/>
                <a:gd name="T53" fmla="*/ 12 h 30"/>
                <a:gd name="T54" fmla="*/ 58 w 60"/>
                <a:gd name="T55" fmla="*/ 10 h 30"/>
                <a:gd name="T56" fmla="*/ 57 w 60"/>
                <a:gd name="T57" fmla="*/ 7 h 30"/>
                <a:gd name="T58" fmla="*/ 55 w 60"/>
                <a:gd name="T59" fmla="*/ 5 h 30"/>
                <a:gd name="T60" fmla="*/ 53 w 60"/>
                <a:gd name="T61" fmla="*/ 2 h 30"/>
                <a:gd name="T62" fmla="*/ 51 w 60"/>
                <a:gd name="T63" fmla="*/ 1 h 30"/>
                <a:gd name="T64" fmla="*/ 48 w 60"/>
                <a:gd name="T65" fmla="*/ 0 h 30"/>
                <a:gd name="T66" fmla="*/ 45 w 60"/>
                <a:gd name="T67" fmla="*/ 0 h 30"/>
                <a:gd name="T68" fmla="*/ 15 w 60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45" y="30"/>
                  </a:lnTo>
                  <a:lnTo>
                    <a:pt x="48" y="29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5" y="26"/>
                  </a:lnTo>
                  <a:lnTo>
                    <a:pt x="57" y="24"/>
                  </a:lnTo>
                  <a:lnTo>
                    <a:pt x="58" y="21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59" y="12"/>
                  </a:lnTo>
                  <a:lnTo>
                    <a:pt x="58" y="10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4"/>
            <p:cNvSpPr>
              <a:spLocks noEditPoints="1"/>
            </p:cNvSpPr>
            <p:nvPr/>
          </p:nvSpPr>
          <p:spPr bwMode="auto">
            <a:xfrm>
              <a:off x="5467350" y="3421063"/>
              <a:ext cx="233363" cy="200025"/>
            </a:xfrm>
            <a:custGeom>
              <a:avLst/>
              <a:gdLst>
                <a:gd name="T0" fmla="*/ 419 w 733"/>
                <a:gd name="T1" fmla="*/ 179 h 628"/>
                <a:gd name="T2" fmla="*/ 129 w 733"/>
                <a:gd name="T3" fmla="*/ 598 h 628"/>
                <a:gd name="T4" fmla="*/ 729 w 733"/>
                <a:gd name="T5" fmla="*/ 55 h 628"/>
                <a:gd name="T6" fmla="*/ 733 w 733"/>
                <a:gd name="T7" fmla="*/ 41 h 628"/>
                <a:gd name="T8" fmla="*/ 725 w 733"/>
                <a:gd name="T9" fmla="*/ 31 h 628"/>
                <a:gd name="T10" fmla="*/ 388 w 733"/>
                <a:gd name="T11" fmla="*/ 11 h 628"/>
                <a:gd name="T12" fmla="*/ 380 w 733"/>
                <a:gd name="T13" fmla="*/ 1 h 628"/>
                <a:gd name="T14" fmla="*/ 366 w 733"/>
                <a:gd name="T15" fmla="*/ 3 h 628"/>
                <a:gd name="T16" fmla="*/ 359 w 733"/>
                <a:gd name="T17" fmla="*/ 15 h 628"/>
                <a:gd name="T18" fmla="*/ 6 w 733"/>
                <a:gd name="T19" fmla="*/ 33 h 628"/>
                <a:gd name="T20" fmla="*/ 0 w 733"/>
                <a:gd name="T21" fmla="*/ 45 h 628"/>
                <a:gd name="T22" fmla="*/ 6 w 733"/>
                <a:gd name="T23" fmla="*/ 57 h 628"/>
                <a:gd name="T24" fmla="*/ 359 w 733"/>
                <a:gd name="T25" fmla="*/ 89 h 628"/>
                <a:gd name="T26" fmla="*/ 304 w 733"/>
                <a:gd name="T27" fmla="*/ 94 h 628"/>
                <a:gd name="T28" fmla="*/ 300 w 733"/>
                <a:gd name="T29" fmla="*/ 179 h 628"/>
                <a:gd name="T30" fmla="*/ 233 w 733"/>
                <a:gd name="T31" fmla="*/ 188 h 628"/>
                <a:gd name="T32" fmla="*/ 172 w 733"/>
                <a:gd name="T33" fmla="*/ 212 h 628"/>
                <a:gd name="T34" fmla="*/ 93 w 733"/>
                <a:gd name="T35" fmla="*/ 270 h 628"/>
                <a:gd name="T36" fmla="*/ 43 w 733"/>
                <a:gd name="T37" fmla="*/ 345 h 628"/>
                <a:gd name="T38" fmla="*/ 30 w 733"/>
                <a:gd name="T39" fmla="*/ 395 h 628"/>
                <a:gd name="T40" fmla="*/ 35 w 733"/>
                <a:gd name="T41" fmla="*/ 461 h 628"/>
                <a:gd name="T42" fmla="*/ 56 w 733"/>
                <a:gd name="T43" fmla="*/ 522 h 628"/>
                <a:gd name="T44" fmla="*/ 92 w 733"/>
                <a:gd name="T45" fmla="*/ 562 h 628"/>
                <a:gd name="T46" fmla="*/ 30 w 733"/>
                <a:gd name="T47" fmla="*/ 596 h 628"/>
                <a:gd name="T48" fmla="*/ 21 w 733"/>
                <a:gd name="T49" fmla="*/ 585 h 628"/>
                <a:gd name="T50" fmla="*/ 6 w 733"/>
                <a:gd name="T51" fmla="*/ 586 h 628"/>
                <a:gd name="T52" fmla="*/ 0 w 733"/>
                <a:gd name="T53" fmla="*/ 598 h 628"/>
                <a:gd name="T54" fmla="*/ 13 w 733"/>
                <a:gd name="T55" fmla="*/ 624 h 628"/>
                <a:gd name="T56" fmla="*/ 482 w 733"/>
                <a:gd name="T57" fmla="*/ 628 h 628"/>
                <a:gd name="T58" fmla="*/ 492 w 733"/>
                <a:gd name="T59" fmla="*/ 619 h 628"/>
                <a:gd name="T60" fmla="*/ 491 w 733"/>
                <a:gd name="T61" fmla="*/ 605 h 628"/>
                <a:gd name="T62" fmla="*/ 479 w 733"/>
                <a:gd name="T63" fmla="*/ 598 h 628"/>
                <a:gd name="T64" fmla="*/ 410 w 733"/>
                <a:gd name="T65" fmla="*/ 553 h 628"/>
                <a:gd name="T66" fmla="*/ 447 w 733"/>
                <a:gd name="T67" fmla="*/ 520 h 628"/>
                <a:gd name="T68" fmla="*/ 497 w 733"/>
                <a:gd name="T69" fmla="*/ 430 h 628"/>
                <a:gd name="T70" fmla="*/ 522 w 733"/>
                <a:gd name="T71" fmla="*/ 326 h 628"/>
                <a:gd name="T72" fmla="*/ 686 w 733"/>
                <a:gd name="T73" fmla="*/ 277 h 628"/>
                <a:gd name="T74" fmla="*/ 687 w 733"/>
                <a:gd name="T75" fmla="*/ 263 h 628"/>
                <a:gd name="T76" fmla="*/ 675 w 733"/>
                <a:gd name="T77" fmla="*/ 254 h 628"/>
                <a:gd name="T78" fmla="*/ 498 w 733"/>
                <a:gd name="T79" fmla="*/ 305 h 628"/>
                <a:gd name="T80" fmla="*/ 486 w 733"/>
                <a:gd name="T81" fmla="*/ 359 h 628"/>
                <a:gd name="T82" fmla="*/ 455 w 733"/>
                <a:gd name="T83" fmla="*/ 452 h 628"/>
                <a:gd name="T84" fmla="*/ 413 w 733"/>
                <a:gd name="T85" fmla="*/ 512 h 628"/>
                <a:gd name="T86" fmla="*/ 371 w 733"/>
                <a:gd name="T87" fmla="*/ 538 h 628"/>
                <a:gd name="T88" fmla="*/ 95 w 733"/>
                <a:gd name="T89" fmla="*/ 526 h 628"/>
                <a:gd name="T90" fmla="*/ 73 w 733"/>
                <a:gd name="T91" fmla="*/ 486 h 628"/>
                <a:gd name="T92" fmla="*/ 61 w 733"/>
                <a:gd name="T93" fmla="*/ 428 h 628"/>
                <a:gd name="T94" fmla="*/ 63 w 733"/>
                <a:gd name="T95" fmla="*/ 380 h 628"/>
                <a:gd name="T96" fmla="*/ 103 w 733"/>
                <a:gd name="T97" fmla="*/ 305 h 628"/>
                <a:gd name="T98" fmla="*/ 187 w 733"/>
                <a:gd name="T99" fmla="*/ 237 h 628"/>
                <a:gd name="T100" fmla="*/ 276 w 733"/>
                <a:gd name="T101" fmla="*/ 210 h 628"/>
                <a:gd name="T102" fmla="*/ 673 w 733"/>
                <a:gd name="T103" fmla="*/ 209 h 628"/>
                <a:gd name="T104" fmla="*/ 686 w 733"/>
                <a:gd name="T105" fmla="*/ 203 h 628"/>
                <a:gd name="T106" fmla="*/ 687 w 733"/>
                <a:gd name="T107" fmla="*/ 189 h 628"/>
                <a:gd name="T108" fmla="*/ 676 w 733"/>
                <a:gd name="T109" fmla="*/ 179 h 628"/>
                <a:gd name="T110" fmla="*/ 447 w 733"/>
                <a:gd name="T111" fmla="*/ 99 h 628"/>
                <a:gd name="T112" fmla="*/ 437 w 733"/>
                <a:gd name="T113" fmla="*/ 8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3" h="628">
                  <a:moveTo>
                    <a:pt x="419" y="179"/>
                  </a:moveTo>
                  <a:lnTo>
                    <a:pt x="329" y="179"/>
                  </a:lnTo>
                  <a:lnTo>
                    <a:pt x="329" y="119"/>
                  </a:lnTo>
                  <a:lnTo>
                    <a:pt x="419" y="119"/>
                  </a:lnTo>
                  <a:lnTo>
                    <a:pt x="419" y="179"/>
                  </a:lnTo>
                  <a:close/>
                  <a:moveTo>
                    <a:pt x="129" y="598"/>
                  </a:moveTo>
                  <a:lnTo>
                    <a:pt x="144" y="568"/>
                  </a:lnTo>
                  <a:lnTo>
                    <a:pt x="350" y="568"/>
                  </a:lnTo>
                  <a:lnTo>
                    <a:pt x="365" y="598"/>
                  </a:lnTo>
                  <a:lnTo>
                    <a:pt x="129" y="598"/>
                  </a:lnTo>
                  <a:close/>
                  <a:moveTo>
                    <a:pt x="718" y="60"/>
                  </a:moveTo>
                  <a:lnTo>
                    <a:pt x="721" y="60"/>
                  </a:lnTo>
                  <a:lnTo>
                    <a:pt x="725" y="58"/>
                  </a:lnTo>
                  <a:lnTo>
                    <a:pt x="727" y="57"/>
                  </a:lnTo>
                  <a:lnTo>
                    <a:pt x="729" y="55"/>
                  </a:lnTo>
                  <a:lnTo>
                    <a:pt x="731" y="53"/>
                  </a:lnTo>
                  <a:lnTo>
                    <a:pt x="732" y="51"/>
                  </a:lnTo>
                  <a:lnTo>
                    <a:pt x="733" y="48"/>
                  </a:lnTo>
                  <a:lnTo>
                    <a:pt x="733" y="45"/>
                  </a:lnTo>
                  <a:lnTo>
                    <a:pt x="733" y="41"/>
                  </a:lnTo>
                  <a:lnTo>
                    <a:pt x="732" y="39"/>
                  </a:lnTo>
                  <a:lnTo>
                    <a:pt x="731" y="37"/>
                  </a:lnTo>
                  <a:lnTo>
                    <a:pt x="729" y="34"/>
                  </a:lnTo>
                  <a:lnTo>
                    <a:pt x="727" y="33"/>
                  </a:lnTo>
                  <a:lnTo>
                    <a:pt x="725" y="31"/>
                  </a:lnTo>
                  <a:lnTo>
                    <a:pt x="721" y="30"/>
                  </a:lnTo>
                  <a:lnTo>
                    <a:pt x="718" y="30"/>
                  </a:lnTo>
                  <a:lnTo>
                    <a:pt x="389" y="30"/>
                  </a:lnTo>
                  <a:lnTo>
                    <a:pt x="389" y="15"/>
                  </a:lnTo>
                  <a:lnTo>
                    <a:pt x="388" y="11"/>
                  </a:lnTo>
                  <a:lnTo>
                    <a:pt x="388" y="9"/>
                  </a:lnTo>
                  <a:lnTo>
                    <a:pt x="386" y="7"/>
                  </a:lnTo>
                  <a:lnTo>
                    <a:pt x="385" y="4"/>
                  </a:lnTo>
                  <a:lnTo>
                    <a:pt x="382" y="3"/>
                  </a:lnTo>
                  <a:lnTo>
                    <a:pt x="380" y="1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0"/>
                  </a:lnTo>
                  <a:lnTo>
                    <a:pt x="368" y="1"/>
                  </a:lnTo>
                  <a:lnTo>
                    <a:pt x="366" y="3"/>
                  </a:lnTo>
                  <a:lnTo>
                    <a:pt x="364" y="4"/>
                  </a:lnTo>
                  <a:lnTo>
                    <a:pt x="362" y="7"/>
                  </a:lnTo>
                  <a:lnTo>
                    <a:pt x="361" y="9"/>
                  </a:lnTo>
                  <a:lnTo>
                    <a:pt x="359" y="12"/>
                  </a:lnTo>
                  <a:lnTo>
                    <a:pt x="359" y="15"/>
                  </a:lnTo>
                  <a:lnTo>
                    <a:pt x="359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9" y="31"/>
                  </a:lnTo>
                  <a:lnTo>
                    <a:pt x="6" y="33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6" y="57"/>
                  </a:lnTo>
                  <a:lnTo>
                    <a:pt x="9" y="58"/>
                  </a:lnTo>
                  <a:lnTo>
                    <a:pt x="12" y="60"/>
                  </a:lnTo>
                  <a:lnTo>
                    <a:pt x="15" y="60"/>
                  </a:lnTo>
                  <a:lnTo>
                    <a:pt x="359" y="60"/>
                  </a:lnTo>
                  <a:lnTo>
                    <a:pt x="359" y="89"/>
                  </a:lnTo>
                  <a:lnTo>
                    <a:pt x="315" y="89"/>
                  </a:lnTo>
                  <a:lnTo>
                    <a:pt x="311" y="89"/>
                  </a:lnTo>
                  <a:lnTo>
                    <a:pt x="308" y="91"/>
                  </a:lnTo>
                  <a:lnTo>
                    <a:pt x="306" y="93"/>
                  </a:lnTo>
                  <a:lnTo>
                    <a:pt x="304" y="94"/>
                  </a:lnTo>
                  <a:lnTo>
                    <a:pt x="302" y="96"/>
                  </a:lnTo>
                  <a:lnTo>
                    <a:pt x="301" y="99"/>
                  </a:lnTo>
                  <a:lnTo>
                    <a:pt x="300" y="101"/>
                  </a:lnTo>
                  <a:lnTo>
                    <a:pt x="300" y="104"/>
                  </a:lnTo>
                  <a:lnTo>
                    <a:pt x="300" y="179"/>
                  </a:lnTo>
                  <a:lnTo>
                    <a:pt x="286" y="179"/>
                  </a:lnTo>
                  <a:lnTo>
                    <a:pt x="273" y="180"/>
                  </a:lnTo>
                  <a:lnTo>
                    <a:pt x="259" y="183"/>
                  </a:lnTo>
                  <a:lnTo>
                    <a:pt x="246" y="185"/>
                  </a:lnTo>
                  <a:lnTo>
                    <a:pt x="233" y="188"/>
                  </a:lnTo>
                  <a:lnTo>
                    <a:pt x="220" y="191"/>
                  </a:lnTo>
                  <a:lnTo>
                    <a:pt x="209" y="195"/>
                  </a:lnTo>
                  <a:lnTo>
                    <a:pt x="196" y="200"/>
                  </a:lnTo>
                  <a:lnTo>
                    <a:pt x="184" y="205"/>
                  </a:lnTo>
                  <a:lnTo>
                    <a:pt x="172" y="212"/>
                  </a:lnTo>
                  <a:lnTo>
                    <a:pt x="161" y="217"/>
                  </a:lnTo>
                  <a:lnTo>
                    <a:pt x="151" y="224"/>
                  </a:lnTo>
                  <a:lnTo>
                    <a:pt x="129" y="238"/>
                  </a:lnTo>
                  <a:lnTo>
                    <a:pt x="110" y="254"/>
                  </a:lnTo>
                  <a:lnTo>
                    <a:pt x="93" y="270"/>
                  </a:lnTo>
                  <a:lnTo>
                    <a:pt x="77" y="289"/>
                  </a:lnTo>
                  <a:lnTo>
                    <a:pt x="63" y="307"/>
                  </a:lnTo>
                  <a:lnTo>
                    <a:pt x="51" y="326"/>
                  </a:lnTo>
                  <a:lnTo>
                    <a:pt x="47" y="336"/>
                  </a:lnTo>
                  <a:lnTo>
                    <a:pt x="43" y="345"/>
                  </a:lnTo>
                  <a:lnTo>
                    <a:pt x="38" y="356"/>
                  </a:lnTo>
                  <a:lnTo>
                    <a:pt x="35" y="366"/>
                  </a:lnTo>
                  <a:lnTo>
                    <a:pt x="33" y="375"/>
                  </a:lnTo>
                  <a:lnTo>
                    <a:pt x="31" y="385"/>
                  </a:lnTo>
                  <a:lnTo>
                    <a:pt x="30" y="395"/>
                  </a:lnTo>
                  <a:lnTo>
                    <a:pt x="30" y="404"/>
                  </a:lnTo>
                  <a:lnTo>
                    <a:pt x="30" y="418"/>
                  </a:lnTo>
                  <a:lnTo>
                    <a:pt x="31" y="432"/>
                  </a:lnTo>
                  <a:lnTo>
                    <a:pt x="33" y="447"/>
                  </a:lnTo>
                  <a:lnTo>
                    <a:pt x="35" y="461"/>
                  </a:lnTo>
                  <a:lnTo>
                    <a:pt x="38" y="474"/>
                  </a:lnTo>
                  <a:lnTo>
                    <a:pt x="42" y="487"/>
                  </a:lnTo>
                  <a:lnTo>
                    <a:pt x="46" y="499"/>
                  </a:lnTo>
                  <a:lnTo>
                    <a:pt x="50" y="511"/>
                  </a:lnTo>
                  <a:lnTo>
                    <a:pt x="56" y="522"/>
                  </a:lnTo>
                  <a:lnTo>
                    <a:pt x="62" y="533"/>
                  </a:lnTo>
                  <a:lnTo>
                    <a:pt x="68" y="541"/>
                  </a:lnTo>
                  <a:lnTo>
                    <a:pt x="76" y="550"/>
                  </a:lnTo>
                  <a:lnTo>
                    <a:pt x="83" y="556"/>
                  </a:lnTo>
                  <a:lnTo>
                    <a:pt x="92" y="562"/>
                  </a:lnTo>
                  <a:lnTo>
                    <a:pt x="101" y="566"/>
                  </a:lnTo>
                  <a:lnTo>
                    <a:pt x="111" y="568"/>
                  </a:lnTo>
                  <a:lnTo>
                    <a:pt x="95" y="598"/>
                  </a:lnTo>
                  <a:lnTo>
                    <a:pt x="30" y="598"/>
                  </a:lnTo>
                  <a:lnTo>
                    <a:pt x="30" y="596"/>
                  </a:lnTo>
                  <a:lnTo>
                    <a:pt x="29" y="593"/>
                  </a:lnTo>
                  <a:lnTo>
                    <a:pt x="28" y="590"/>
                  </a:lnTo>
                  <a:lnTo>
                    <a:pt x="25" y="588"/>
                  </a:lnTo>
                  <a:lnTo>
                    <a:pt x="23" y="586"/>
                  </a:lnTo>
                  <a:lnTo>
                    <a:pt x="21" y="585"/>
                  </a:lnTo>
                  <a:lnTo>
                    <a:pt x="18" y="584"/>
                  </a:lnTo>
                  <a:lnTo>
                    <a:pt x="15" y="583"/>
                  </a:lnTo>
                  <a:lnTo>
                    <a:pt x="12" y="584"/>
                  </a:lnTo>
                  <a:lnTo>
                    <a:pt x="9" y="585"/>
                  </a:lnTo>
                  <a:lnTo>
                    <a:pt x="6" y="586"/>
                  </a:lnTo>
                  <a:lnTo>
                    <a:pt x="4" y="588"/>
                  </a:lnTo>
                  <a:lnTo>
                    <a:pt x="3" y="590"/>
                  </a:lnTo>
                  <a:lnTo>
                    <a:pt x="1" y="593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1" y="605"/>
                  </a:lnTo>
                  <a:lnTo>
                    <a:pt x="2" y="611"/>
                  </a:lnTo>
                  <a:lnTo>
                    <a:pt x="4" y="616"/>
                  </a:lnTo>
                  <a:lnTo>
                    <a:pt x="8" y="620"/>
                  </a:lnTo>
                  <a:lnTo>
                    <a:pt x="13" y="624"/>
                  </a:lnTo>
                  <a:lnTo>
                    <a:pt x="17" y="627"/>
                  </a:lnTo>
                  <a:lnTo>
                    <a:pt x="23" y="628"/>
                  </a:lnTo>
                  <a:lnTo>
                    <a:pt x="30" y="628"/>
                  </a:lnTo>
                  <a:lnTo>
                    <a:pt x="479" y="628"/>
                  </a:lnTo>
                  <a:lnTo>
                    <a:pt x="482" y="628"/>
                  </a:lnTo>
                  <a:lnTo>
                    <a:pt x="485" y="627"/>
                  </a:lnTo>
                  <a:lnTo>
                    <a:pt x="487" y="626"/>
                  </a:lnTo>
                  <a:lnTo>
                    <a:pt x="489" y="624"/>
                  </a:lnTo>
                  <a:lnTo>
                    <a:pt x="491" y="621"/>
                  </a:lnTo>
                  <a:lnTo>
                    <a:pt x="492" y="619"/>
                  </a:lnTo>
                  <a:lnTo>
                    <a:pt x="493" y="616"/>
                  </a:lnTo>
                  <a:lnTo>
                    <a:pt x="494" y="613"/>
                  </a:lnTo>
                  <a:lnTo>
                    <a:pt x="493" y="611"/>
                  </a:lnTo>
                  <a:lnTo>
                    <a:pt x="492" y="608"/>
                  </a:lnTo>
                  <a:lnTo>
                    <a:pt x="491" y="605"/>
                  </a:lnTo>
                  <a:lnTo>
                    <a:pt x="489" y="603"/>
                  </a:lnTo>
                  <a:lnTo>
                    <a:pt x="487" y="601"/>
                  </a:lnTo>
                  <a:lnTo>
                    <a:pt x="485" y="600"/>
                  </a:lnTo>
                  <a:lnTo>
                    <a:pt x="482" y="599"/>
                  </a:lnTo>
                  <a:lnTo>
                    <a:pt x="479" y="598"/>
                  </a:lnTo>
                  <a:lnTo>
                    <a:pt x="398" y="598"/>
                  </a:lnTo>
                  <a:lnTo>
                    <a:pt x="382" y="567"/>
                  </a:lnTo>
                  <a:lnTo>
                    <a:pt x="392" y="563"/>
                  </a:lnTo>
                  <a:lnTo>
                    <a:pt x="401" y="558"/>
                  </a:lnTo>
                  <a:lnTo>
                    <a:pt x="410" y="553"/>
                  </a:lnTo>
                  <a:lnTo>
                    <a:pt x="418" y="548"/>
                  </a:lnTo>
                  <a:lnTo>
                    <a:pt x="426" y="541"/>
                  </a:lnTo>
                  <a:lnTo>
                    <a:pt x="433" y="535"/>
                  </a:lnTo>
                  <a:lnTo>
                    <a:pt x="441" y="527"/>
                  </a:lnTo>
                  <a:lnTo>
                    <a:pt x="447" y="520"/>
                  </a:lnTo>
                  <a:lnTo>
                    <a:pt x="459" y="503"/>
                  </a:lnTo>
                  <a:lnTo>
                    <a:pt x="471" y="486"/>
                  </a:lnTo>
                  <a:lnTo>
                    <a:pt x="480" y="467"/>
                  </a:lnTo>
                  <a:lnTo>
                    <a:pt x="489" y="449"/>
                  </a:lnTo>
                  <a:lnTo>
                    <a:pt x="497" y="430"/>
                  </a:lnTo>
                  <a:lnTo>
                    <a:pt x="503" y="412"/>
                  </a:lnTo>
                  <a:lnTo>
                    <a:pt x="508" y="393"/>
                  </a:lnTo>
                  <a:lnTo>
                    <a:pt x="513" y="376"/>
                  </a:lnTo>
                  <a:lnTo>
                    <a:pt x="519" y="347"/>
                  </a:lnTo>
                  <a:lnTo>
                    <a:pt x="522" y="326"/>
                  </a:lnTo>
                  <a:lnTo>
                    <a:pt x="677" y="284"/>
                  </a:lnTo>
                  <a:lnTo>
                    <a:pt x="681" y="283"/>
                  </a:lnTo>
                  <a:lnTo>
                    <a:pt x="683" y="282"/>
                  </a:lnTo>
                  <a:lnTo>
                    <a:pt x="685" y="280"/>
                  </a:lnTo>
                  <a:lnTo>
                    <a:pt x="686" y="277"/>
                  </a:lnTo>
                  <a:lnTo>
                    <a:pt x="688" y="275"/>
                  </a:lnTo>
                  <a:lnTo>
                    <a:pt x="688" y="271"/>
                  </a:lnTo>
                  <a:lnTo>
                    <a:pt x="688" y="269"/>
                  </a:lnTo>
                  <a:lnTo>
                    <a:pt x="688" y="266"/>
                  </a:lnTo>
                  <a:lnTo>
                    <a:pt x="687" y="263"/>
                  </a:lnTo>
                  <a:lnTo>
                    <a:pt x="685" y="261"/>
                  </a:lnTo>
                  <a:lnTo>
                    <a:pt x="683" y="258"/>
                  </a:lnTo>
                  <a:lnTo>
                    <a:pt x="681" y="256"/>
                  </a:lnTo>
                  <a:lnTo>
                    <a:pt x="679" y="255"/>
                  </a:lnTo>
                  <a:lnTo>
                    <a:pt x="675" y="254"/>
                  </a:lnTo>
                  <a:lnTo>
                    <a:pt x="672" y="254"/>
                  </a:lnTo>
                  <a:lnTo>
                    <a:pt x="670" y="255"/>
                  </a:lnTo>
                  <a:lnTo>
                    <a:pt x="505" y="300"/>
                  </a:lnTo>
                  <a:lnTo>
                    <a:pt x="501" y="302"/>
                  </a:lnTo>
                  <a:lnTo>
                    <a:pt x="498" y="305"/>
                  </a:lnTo>
                  <a:lnTo>
                    <a:pt x="495" y="308"/>
                  </a:lnTo>
                  <a:lnTo>
                    <a:pt x="494" y="312"/>
                  </a:lnTo>
                  <a:lnTo>
                    <a:pt x="493" y="322"/>
                  </a:lnTo>
                  <a:lnTo>
                    <a:pt x="489" y="344"/>
                  </a:lnTo>
                  <a:lnTo>
                    <a:pt x="486" y="359"/>
                  </a:lnTo>
                  <a:lnTo>
                    <a:pt x="482" y="375"/>
                  </a:lnTo>
                  <a:lnTo>
                    <a:pt x="476" y="395"/>
                  </a:lnTo>
                  <a:lnTo>
                    <a:pt x="471" y="413"/>
                  </a:lnTo>
                  <a:lnTo>
                    <a:pt x="463" y="433"/>
                  </a:lnTo>
                  <a:lnTo>
                    <a:pt x="455" y="452"/>
                  </a:lnTo>
                  <a:lnTo>
                    <a:pt x="445" y="471"/>
                  </a:lnTo>
                  <a:lnTo>
                    <a:pt x="433" y="489"/>
                  </a:lnTo>
                  <a:lnTo>
                    <a:pt x="427" y="496"/>
                  </a:lnTo>
                  <a:lnTo>
                    <a:pt x="421" y="505"/>
                  </a:lnTo>
                  <a:lnTo>
                    <a:pt x="413" y="512"/>
                  </a:lnTo>
                  <a:lnTo>
                    <a:pt x="406" y="519"/>
                  </a:lnTo>
                  <a:lnTo>
                    <a:pt x="398" y="525"/>
                  </a:lnTo>
                  <a:lnTo>
                    <a:pt x="389" y="530"/>
                  </a:lnTo>
                  <a:lnTo>
                    <a:pt x="381" y="535"/>
                  </a:lnTo>
                  <a:lnTo>
                    <a:pt x="371" y="538"/>
                  </a:lnTo>
                  <a:lnTo>
                    <a:pt x="120" y="538"/>
                  </a:lnTo>
                  <a:lnTo>
                    <a:pt x="113" y="538"/>
                  </a:lnTo>
                  <a:lnTo>
                    <a:pt x="107" y="535"/>
                  </a:lnTo>
                  <a:lnTo>
                    <a:pt x="101" y="532"/>
                  </a:lnTo>
                  <a:lnTo>
                    <a:pt x="95" y="526"/>
                  </a:lnTo>
                  <a:lnTo>
                    <a:pt x="90" y="520"/>
                  </a:lnTo>
                  <a:lnTo>
                    <a:pt x="85" y="512"/>
                  </a:lnTo>
                  <a:lnTo>
                    <a:pt x="81" y="505"/>
                  </a:lnTo>
                  <a:lnTo>
                    <a:pt x="77" y="495"/>
                  </a:lnTo>
                  <a:lnTo>
                    <a:pt x="73" y="486"/>
                  </a:lnTo>
                  <a:lnTo>
                    <a:pt x="69" y="475"/>
                  </a:lnTo>
                  <a:lnTo>
                    <a:pt x="66" y="463"/>
                  </a:lnTo>
                  <a:lnTo>
                    <a:pt x="64" y="452"/>
                  </a:lnTo>
                  <a:lnTo>
                    <a:pt x="62" y="441"/>
                  </a:lnTo>
                  <a:lnTo>
                    <a:pt x="61" y="428"/>
                  </a:lnTo>
                  <a:lnTo>
                    <a:pt x="60" y="416"/>
                  </a:lnTo>
                  <a:lnTo>
                    <a:pt x="60" y="404"/>
                  </a:lnTo>
                  <a:lnTo>
                    <a:pt x="60" y="396"/>
                  </a:lnTo>
                  <a:lnTo>
                    <a:pt x="61" y="387"/>
                  </a:lnTo>
                  <a:lnTo>
                    <a:pt x="63" y="380"/>
                  </a:lnTo>
                  <a:lnTo>
                    <a:pt x="65" y="371"/>
                  </a:lnTo>
                  <a:lnTo>
                    <a:pt x="71" y="354"/>
                  </a:lnTo>
                  <a:lnTo>
                    <a:pt x="79" y="338"/>
                  </a:lnTo>
                  <a:lnTo>
                    <a:pt x="90" y="321"/>
                  </a:lnTo>
                  <a:lnTo>
                    <a:pt x="103" y="305"/>
                  </a:lnTo>
                  <a:lnTo>
                    <a:pt x="116" y="290"/>
                  </a:lnTo>
                  <a:lnTo>
                    <a:pt x="133" y="275"/>
                  </a:lnTo>
                  <a:lnTo>
                    <a:pt x="150" y="261"/>
                  </a:lnTo>
                  <a:lnTo>
                    <a:pt x="168" y="248"/>
                  </a:lnTo>
                  <a:lnTo>
                    <a:pt x="187" y="237"/>
                  </a:lnTo>
                  <a:lnTo>
                    <a:pt x="209" y="228"/>
                  </a:lnTo>
                  <a:lnTo>
                    <a:pt x="230" y="220"/>
                  </a:lnTo>
                  <a:lnTo>
                    <a:pt x="252" y="214"/>
                  </a:lnTo>
                  <a:lnTo>
                    <a:pt x="264" y="212"/>
                  </a:lnTo>
                  <a:lnTo>
                    <a:pt x="276" y="210"/>
                  </a:lnTo>
                  <a:lnTo>
                    <a:pt x="288" y="209"/>
                  </a:lnTo>
                  <a:lnTo>
                    <a:pt x="300" y="209"/>
                  </a:lnTo>
                  <a:lnTo>
                    <a:pt x="315" y="209"/>
                  </a:lnTo>
                  <a:lnTo>
                    <a:pt x="434" y="209"/>
                  </a:lnTo>
                  <a:lnTo>
                    <a:pt x="673" y="209"/>
                  </a:lnTo>
                  <a:lnTo>
                    <a:pt x="676" y="209"/>
                  </a:lnTo>
                  <a:lnTo>
                    <a:pt x="680" y="208"/>
                  </a:lnTo>
                  <a:lnTo>
                    <a:pt x="682" y="207"/>
                  </a:lnTo>
                  <a:lnTo>
                    <a:pt x="684" y="205"/>
                  </a:lnTo>
                  <a:lnTo>
                    <a:pt x="686" y="203"/>
                  </a:lnTo>
                  <a:lnTo>
                    <a:pt x="687" y="201"/>
                  </a:lnTo>
                  <a:lnTo>
                    <a:pt x="688" y="198"/>
                  </a:lnTo>
                  <a:lnTo>
                    <a:pt x="688" y="194"/>
                  </a:lnTo>
                  <a:lnTo>
                    <a:pt x="688" y="191"/>
                  </a:lnTo>
                  <a:lnTo>
                    <a:pt x="687" y="189"/>
                  </a:lnTo>
                  <a:lnTo>
                    <a:pt x="686" y="186"/>
                  </a:lnTo>
                  <a:lnTo>
                    <a:pt x="684" y="184"/>
                  </a:lnTo>
                  <a:lnTo>
                    <a:pt x="682" y="182"/>
                  </a:lnTo>
                  <a:lnTo>
                    <a:pt x="680" y="180"/>
                  </a:lnTo>
                  <a:lnTo>
                    <a:pt x="676" y="179"/>
                  </a:lnTo>
                  <a:lnTo>
                    <a:pt x="673" y="179"/>
                  </a:lnTo>
                  <a:lnTo>
                    <a:pt x="449" y="179"/>
                  </a:lnTo>
                  <a:lnTo>
                    <a:pt x="449" y="104"/>
                  </a:lnTo>
                  <a:lnTo>
                    <a:pt x="448" y="101"/>
                  </a:lnTo>
                  <a:lnTo>
                    <a:pt x="447" y="99"/>
                  </a:lnTo>
                  <a:lnTo>
                    <a:pt x="446" y="96"/>
                  </a:lnTo>
                  <a:lnTo>
                    <a:pt x="444" y="94"/>
                  </a:lnTo>
                  <a:lnTo>
                    <a:pt x="442" y="93"/>
                  </a:lnTo>
                  <a:lnTo>
                    <a:pt x="440" y="91"/>
                  </a:lnTo>
                  <a:lnTo>
                    <a:pt x="437" y="89"/>
                  </a:lnTo>
                  <a:lnTo>
                    <a:pt x="434" y="89"/>
                  </a:lnTo>
                  <a:lnTo>
                    <a:pt x="389" y="89"/>
                  </a:lnTo>
                  <a:lnTo>
                    <a:pt x="389" y="60"/>
                  </a:lnTo>
                  <a:lnTo>
                    <a:pt x="718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5"/>
            <p:cNvSpPr>
              <a:spLocks noEditPoints="1"/>
            </p:cNvSpPr>
            <p:nvPr/>
          </p:nvSpPr>
          <p:spPr bwMode="auto">
            <a:xfrm>
              <a:off x="5505450" y="3506788"/>
              <a:ext cx="47625" cy="47625"/>
            </a:xfrm>
            <a:custGeom>
              <a:avLst/>
              <a:gdLst>
                <a:gd name="T0" fmla="*/ 120 w 150"/>
                <a:gd name="T1" fmla="*/ 120 h 150"/>
                <a:gd name="T2" fmla="*/ 31 w 150"/>
                <a:gd name="T3" fmla="*/ 120 h 150"/>
                <a:gd name="T4" fmla="*/ 33 w 150"/>
                <a:gd name="T5" fmla="*/ 112 h 150"/>
                <a:gd name="T6" fmla="*/ 35 w 150"/>
                <a:gd name="T7" fmla="*/ 104 h 150"/>
                <a:gd name="T8" fmla="*/ 38 w 150"/>
                <a:gd name="T9" fmla="*/ 97 h 150"/>
                <a:gd name="T10" fmla="*/ 41 w 150"/>
                <a:gd name="T11" fmla="*/ 89 h 150"/>
                <a:gd name="T12" fmla="*/ 46 w 150"/>
                <a:gd name="T13" fmla="*/ 83 h 150"/>
                <a:gd name="T14" fmla="*/ 51 w 150"/>
                <a:gd name="T15" fmla="*/ 75 h 150"/>
                <a:gd name="T16" fmla="*/ 56 w 150"/>
                <a:gd name="T17" fmla="*/ 69 h 150"/>
                <a:gd name="T18" fmla="*/ 62 w 150"/>
                <a:gd name="T19" fmla="*/ 62 h 150"/>
                <a:gd name="T20" fmla="*/ 68 w 150"/>
                <a:gd name="T21" fmla="*/ 57 h 150"/>
                <a:gd name="T22" fmla="*/ 75 w 150"/>
                <a:gd name="T23" fmla="*/ 52 h 150"/>
                <a:gd name="T24" fmla="*/ 81 w 150"/>
                <a:gd name="T25" fmla="*/ 46 h 150"/>
                <a:gd name="T26" fmla="*/ 89 w 150"/>
                <a:gd name="T27" fmla="*/ 42 h 150"/>
                <a:gd name="T28" fmla="*/ 96 w 150"/>
                <a:gd name="T29" fmla="*/ 39 h 150"/>
                <a:gd name="T30" fmla="*/ 104 w 150"/>
                <a:gd name="T31" fmla="*/ 36 h 150"/>
                <a:gd name="T32" fmla="*/ 111 w 150"/>
                <a:gd name="T33" fmla="*/ 33 h 150"/>
                <a:gd name="T34" fmla="*/ 120 w 150"/>
                <a:gd name="T35" fmla="*/ 31 h 150"/>
                <a:gd name="T36" fmla="*/ 120 w 150"/>
                <a:gd name="T37" fmla="*/ 120 h 150"/>
                <a:gd name="T38" fmla="*/ 0 w 150"/>
                <a:gd name="T39" fmla="*/ 135 h 150"/>
                <a:gd name="T40" fmla="*/ 0 w 150"/>
                <a:gd name="T41" fmla="*/ 138 h 150"/>
                <a:gd name="T42" fmla="*/ 1 w 150"/>
                <a:gd name="T43" fmla="*/ 141 h 150"/>
                <a:gd name="T44" fmla="*/ 2 w 150"/>
                <a:gd name="T45" fmla="*/ 144 h 150"/>
                <a:gd name="T46" fmla="*/ 4 w 150"/>
                <a:gd name="T47" fmla="*/ 146 h 150"/>
                <a:gd name="T48" fmla="*/ 6 w 150"/>
                <a:gd name="T49" fmla="*/ 147 h 150"/>
                <a:gd name="T50" fmla="*/ 9 w 150"/>
                <a:gd name="T51" fmla="*/ 149 h 150"/>
                <a:gd name="T52" fmla="*/ 11 w 150"/>
                <a:gd name="T53" fmla="*/ 149 h 150"/>
                <a:gd name="T54" fmla="*/ 15 w 150"/>
                <a:gd name="T55" fmla="*/ 150 h 150"/>
                <a:gd name="T56" fmla="*/ 135 w 150"/>
                <a:gd name="T57" fmla="*/ 150 h 150"/>
                <a:gd name="T58" fmla="*/ 138 w 150"/>
                <a:gd name="T59" fmla="*/ 149 h 150"/>
                <a:gd name="T60" fmla="*/ 140 w 150"/>
                <a:gd name="T61" fmla="*/ 149 h 150"/>
                <a:gd name="T62" fmla="*/ 143 w 150"/>
                <a:gd name="T63" fmla="*/ 147 h 150"/>
                <a:gd name="T64" fmla="*/ 145 w 150"/>
                <a:gd name="T65" fmla="*/ 146 h 150"/>
                <a:gd name="T66" fmla="*/ 146 w 150"/>
                <a:gd name="T67" fmla="*/ 144 h 150"/>
                <a:gd name="T68" fmla="*/ 148 w 150"/>
                <a:gd name="T69" fmla="*/ 141 h 150"/>
                <a:gd name="T70" fmla="*/ 150 w 150"/>
                <a:gd name="T71" fmla="*/ 138 h 150"/>
                <a:gd name="T72" fmla="*/ 150 w 150"/>
                <a:gd name="T73" fmla="*/ 135 h 150"/>
                <a:gd name="T74" fmla="*/ 150 w 150"/>
                <a:gd name="T75" fmla="*/ 15 h 150"/>
                <a:gd name="T76" fmla="*/ 150 w 150"/>
                <a:gd name="T77" fmla="*/ 12 h 150"/>
                <a:gd name="T78" fmla="*/ 148 w 150"/>
                <a:gd name="T79" fmla="*/ 10 h 150"/>
                <a:gd name="T80" fmla="*/ 146 w 150"/>
                <a:gd name="T81" fmla="*/ 7 h 150"/>
                <a:gd name="T82" fmla="*/ 145 w 150"/>
                <a:gd name="T83" fmla="*/ 5 h 150"/>
                <a:gd name="T84" fmla="*/ 143 w 150"/>
                <a:gd name="T85" fmla="*/ 2 h 150"/>
                <a:gd name="T86" fmla="*/ 140 w 150"/>
                <a:gd name="T87" fmla="*/ 1 h 150"/>
                <a:gd name="T88" fmla="*/ 138 w 150"/>
                <a:gd name="T89" fmla="*/ 0 h 150"/>
                <a:gd name="T90" fmla="*/ 135 w 150"/>
                <a:gd name="T91" fmla="*/ 0 h 150"/>
                <a:gd name="T92" fmla="*/ 122 w 150"/>
                <a:gd name="T93" fmla="*/ 0 h 150"/>
                <a:gd name="T94" fmla="*/ 109 w 150"/>
                <a:gd name="T95" fmla="*/ 2 h 150"/>
                <a:gd name="T96" fmla="*/ 96 w 150"/>
                <a:gd name="T97" fmla="*/ 7 h 150"/>
                <a:gd name="T98" fmla="*/ 83 w 150"/>
                <a:gd name="T99" fmla="*/ 11 h 150"/>
                <a:gd name="T100" fmla="*/ 71 w 150"/>
                <a:gd name="T101" fmla="*/ 17 h 150"/>
                <a:gd name="T102" fmla="*/ 61 w 150"/>
                <a:gd name="T103" fmla="*/ 24 h 150"/>
                <a:gd name="T104" fmla="*/ 50 w 150"/>
                <a:gd name="T105" fmla="*/ 32 h 150"/>
                <a:gd name="T106" fmla="*/ 40 w 150"/>
                <a:gd name="T107" fmla="*/ 41 h 150"/>
                <a:gd name="T108" fmla="*/ 32 w 150"/>
                <a:gd name="T109" fmla="*/ 51 h 150"/>
                <a:gd name="T110" fmla="*/ 23 w 150"/>
                <a:gd name="T111" fmla="*/ 61 h 150"/>
                <a:gd name="T112" fmla="*/ 17 w 150"/>
                <a:gd name="T113" fmla="*/ 72 h 150"/>
                <a:gd name="T114" fmla="*/ 10 w 150"/>
                <a:gd name="T115" fmla="*/ 84 h 150"/>
                <a:gd name="T116" fmla="*/ 6 w 150"/>
                <a:gd name="T117" fmla="*/ 97 h 150"/>
                <a:gd name="T118" fmla="*/ 3 w 150"/>
                <a:gd name="T119" fmla="*/ 108 h 150"/>
                <a:gd name="T120" fmla="*/ 1 w 150"/>
                <a:gd name="T121" fmla="*/ 121 h 150"/>
                <a:gd name="T122" fmla="*/ 0 w 150"/>
                <a:gd name="T123" fmla="*/ 1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150">
                  <a:moveTo>
                    <a:pt x="120" y="120"/>
                  </a:moveTo>
                  <a:lnTo>
                    <a:pt x="31" y="120"/>
                  </a:lnTo>
                  <a:lnTo>
                    <a:pt x="33" y="112"/>
                  </a:lnTo>
                  <a:lnTo>
                    <a:pt x="35" y="104"/>
                  </a:lnTo>
                  <a:lnTo>
                    <a:pt x="38" y="97"/>
                  </a:lnTo>
                  <a:lnTo>
                    <a:pt x="41" y="89"/>
                  </a:lnTo>
                  <a:lnTo>
                    <a:pt x="46" y="83"/>
                  </a:lnTo>
                  <a:lnTo>
                    <a:pt x="51" y="75"/>
                  </a:lnTo>
                  <a:lnTo>
                    <a:pt x="56" y="69"/>
                  </a:lnTo>
                  <a:lnTo>
                    <a:pt x="62" y="62"/>
                  </a:lnTo>
                  <a:lnTo>
                    <a:pt x="68" y="57"/>
                  </a:lnTo>
                  <a:lnTo>
                    <a:pt x="75" y="52"/>
                  </a:lnTo>
                  <a:lnTo>
                    <a:pt x="81" y="46"/>
                  </a:lnTo>
                  <a:lnTo>
                    <a:pt x="89" y="42"/>
                  </a:lnTo>
                  <a:lnTo>
                    <a:pt x="96" y="39"/>
                  </a:lnTo>
                  <a:lnTo>
                    <a:pt x="104" y="36"/>
                  </a:lnTo>
                  <a:lnTo>
                    <a:pt x="111" y="33"/>
                  </a:lnTo>
                  <a:lnTo>
                    <a:pt x="120" y="31"/>
                  </a:lnTo>
                  <a:lnTo>
                    <a:pt x="120" y="120"/>
                  </a:lnTo>
                  <a:close/>
                  <a:moveTo>
                    <a:pt x="0" y="135"/>
                  </a:moveTo>
                  <a:lnTo>
                    <a:pt x="0" y="138"/>
                  </a:lnTo>
                  <a:lnTo>
                    <a:pt x="1" y="141"/>
                  </a:lnTo>
                  <a:lnTo>
                    <a:pt x="2" y="144"/>
                  </a:lnTo>
                  <a:lnTo>
                    <a:pt x="4" y="146"/>
                  </a:lnTo>
                  <a:lnTo>
                    <a:pt x="6" y="147"/>
                  </a:lnTo>
                  <a:lnTo>
                    <a:pt x="9" y="149"/>
                  </a:lnTo>
                  <a:lnTo>
                    <a:pt x="11" y="149"/>
                  </a:lnTo>
                  <a:lnTo>
                    <a:pt x="15" y="150"/>
                  </a:lnTo>
                  <a:lnTo>
                    <a:pt x="135" y="150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3" y="147"/>
                  </a:lnTo>
                  <a:lnTo>
                    <a:pt x="145" y="146"/>
                  </a:lnTo>
                  <a:lnTo>
                    <a:pt x="146" y="144"/>
                  </a:lnTo>
                  <a:lnTo>
                    <a:pt x="148" y="141"/>
                  </a:lnTo>
                  <a:lnTo>
                    <a:pt x="150" y="138"/>
                  </a:lnTo>
                  <a:lnTo>
                    <a:pt x="150" y="135"/>
                  </a:lnTo>
                  <a:lnTo>
                    <a:pt x="150" y="15"/>
                  </a:lnTo>
                  <a:lnTo>
                    <a:pt x="150" y="12"/>
                  </a:lnTo>
                  <a:lnTo>
                    <a:pt x="148" y="10"/>
                  </a:lnTo>
                  <a:lnTo>
                    <a:pt x="146" y="7"/>
                  </a:lnTo>
                  <a:lnTo>
                    <a:pt x="145" y="5"/>
                  </a:lnTo>
                  <a:lnTo>
                    <a:pt x="143" y="2"/>
                  </a:lnTo>
                  <a:lnTo>
                    <a:pt x="140" y="1"/>
                  </a:lnTo>
                  <a:lnTo>
                    <a:pt x="138" y="0"/>
                  </a:lnTo>
                  <a:lnTo>
                    <a:pt x="135" y="0"/>
                  </a:lnTo>
                  <a:lnTo>
                    <a:pt x="122" y="0"/>
                  </a:lnTo>
                  <a:lnTo>
                    <a:pt x="109" y="2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7"/>
                  </a:lnTo>
                  <a:lnTo>
                    <a:pt x="61" y="24"/>
                  </a:lnTo>
                  <a:lnTo>
                    <a:pt x="50" y="32"/>
                  </a:lnTo>
                  <a:lnTo>
                    <a:pt x="40" y="41"/>
                  </a:lnTo>
                  <a:lnTo>
                    <a:pt x="32" y="51"/>
                  </a:lnTo>
                  <a:lnTo>
                    <a:pt x="23" y="61"/>
                  </a:lnTo>
                  <a:lnTo>
                    <a:pt x="17" y="72"/>
                  </a:lnTo>
                  <a:lnTo>
                    <a:pt x="10" y="84"/>
                  </a:lnTo>
                  <a:lnTo>
                    <a:pt x="6" y="97"/>
                  </a:lnTo>
                  <a:lnTo>
                    <a:pt x="3" y="108"/>
                  </a:lnTo>
                  <a:lnTo>
                    <a:pt x="1" y="121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90837" y="3659101"/>
            <a:ext cx="467245" cy="301148"/>
            <a:chOff x="5505450" y="2765425"/>
            <a:chExt cx="238125" cy="285750"/>
          </a:xfrm>
          <a:solidFill>
            <a:schemeClr val="bg1"/>
          </a:solidFill>
        </p:grpSpPr>
        <p:sp>
          <p:nvSpPr>
            <p:cNvPr id="58" name="Freeform 128"/>
            <p:cNvSpPr>
              <a:spLocks/>
            </p:cNvSpPr>
            <p:nvPr/>
          </p:nvSpPr>
          <p:spPr bwMode="auto">
            <a:xfrm>
              <a:off x="5586413" y="2851150"/>
              <a:ext cx="76200" cy="9525"/>
            </a:xfrm>
            <a:custGeom>
              <a:avLst/>
              <a:gdLst>
                <a:gd name="T0" fmla="*/ 239 w 239"/>
                <a:gd name="T1" fmla="*/ 15 h 30"/>
                <a:gd name="T2" fmla="*/ 239 w 239"/>
                <a:gd name="T3" fmla="*/ 13 h 30"/>
                <a:gd name="T4" fmla="*/ 238 w 239"/>
                <a:gd name="T5" fmla="*/ 10 h 30"/>
                <a:gd name="T6" fmla="*/ 237 w 239"/>
                <a:gd name="T7" fmla="*/ 8 h 30"/>
                <a:gd name="T8" fmla="*/ 235 w 239"/>
                <a:gd name="T9" fmla="*/ 6 h 30"/>
                <a:gd name="T10" fmla="*/ 233 w 239"/>
                <a:gd name="T11" fmla="*/ 4 h 30"/>
                <a:gd name="T12" fmla="*/ 231 w 239"/>
                <a:gd name="T13" fmla="*/ 3 h 30"/>
                <a:gd name="T14" fmla="*/ 227 w 239"/>
                <a:gd name="T15" fmla="*/ 2 h 30"/>
                <a:gd name="T16" fmla="*/ 224 w 239"/>
                <a:gd name="T17" fmla="*/ 0 h 30"/>
                <a:gd name="T18" fmla="*/ 15 w 239"/>
                <a:gd name="T19" fmla="*/ 0 h 30"/>
                <a:gd name="T20" fmla="*/ 12 w 239"/>
                <a:gd name="T21" fmla="*/ 2 h 30"/>
                <a:gd name="T22" fmla="*/ 9 w 239"/>
                <a:gd name="T23" fmla="*/ 3 h 30"/>
                <a:gd name="T24" fmla="*/ 7 w 239"/>
                <a:gd name="T25" fmla="*/ 4 h 30"/>
                <a:gd name="T26" fmla="*/ 5 w 239"/>
                <a:gd name="T27" fmla="*/ 6 h 30"/>
                <a:gd name="T28" fmla="*/ 3 w 239"/>
                <a:gd name="T29" fmla="*/ 8 h 30"/>
                <a:gd name="T30" fmla="*/ 2 w 239"/>
                <a:gd name="T31" fmla="*/ 10 h 30"/>
                <a:gd name="T32" fmla="*/ 0 w 239"/>
                <a:gd name="T33" fmla="*/ 13 h 30"/>
                <a:gd name="T34" fmla="*/ 0 w 239"/>
                <a:gd name="T35" fmla="*/ 15 h 30"/>
                <a:gd name="T36" fmla="*/ 0 w 239"/>
                <a:gd name="T37" fmla="*/ 19 h 30"/>
                <a:gd name="T38" fmla="*/ 2 w 239"/>
                <a:gd name="T39" fmla="*/ 22 h 30"/>
                <a:gd name="T40" fmla="*/ 3 w 239"/>
                <a:gd name="T41" fmla="*/ 25 h 30"/>
                <a:gd name="T42" fmla="*/ 5 w 239"/>
                <a:gd name="T43" fmla="*/ 27 h 30"/>
                <a:gd name="T44" fmla="*/ 7 w 239"/>
                <a:gd name="T45" fmla="*/ 28 h 30"/>
                <a:gd name="T46" fmla="*/ 9 w 239"/>
                <a:gd name="T47" fmla="*/ 29 h 30"/>
                <a:gd name="T48" fmla="*/ 12 w 239"/>
                <a:gd name="T49" fmla="*/ 30 h 30"/>
                <a:gd name="T50" fmla="*/ 15 w 239"/>
                <a:gd name="T51" fmla="*/ 30 h 30"/>
                <a:gd name="T52" fmla="*/ 224 w 239"/>
                <a:gd name="T53" fmla="*/ 30 h 30"/>
                <a:gd name="T54" fmla="*/ 227 w 239"/>
                <a:gd name="T55" fmla="*/ 30 h 30"/>
                <a:gd name="T56" fmla="*/ 231 w 239"/>
                <a:gd name="T57" fmla="*/ 29 h 30"/>
                <a:gd name="T58" fmla="*/ 233 w 239"/>
                <a:gd name="T59" fmla="*/ 28 h 30"/>
                <a:gd name="T60" fmla="*/ 235 w 239"/>
                <a:gd name="T61" fmla="*/ 27 h 30"/>
                <a:gd name="T62" fmla="*/ 237 w 239"/>
                <a:gd name="T63" fmla="*/ 25 h 30"/>
                <a:gd name="T64" fmla="*/ 238 w 239"/>
                <a:gd name="T65" fmla="*/ 22 h 30"/>
                <a:gd name="T66" fmla="*/ 239 w 239"/>
                <a:gd name="T67" fmla="*/ 19 h 30"/>
                <a:gd name="T68" fmla="*/ 239 w 239"/>
                <a:gd name="T6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9" h="30">
                  <a:moveTo>
                    <a:pt x="239" y="15"/>
                  </a:moveTo>
                  <a:lnTo>
                    <a:pt x="239" y="13"/>
                  </a:lnTo>
                  <a:lnTo>
                    <a:pt x="238" y="10"/>
                  </a:lnTo>
                  <a:lnTo>
                    <a:pt x="237" y="8"/>
                  </a:lnTo>
                  <a:lnTo>
                    <a:pt x="235" y="6"/>
                  </a:lnTo>
                  <a:lnTo>
                    <a:pt x="233" y="4"/>
                  </a:lnTo>
                  <a:lnTo>
                    <a:pt x="231" y="3"/>
                  </a:lnTo>
                  <a:lnTo>
                    <a:pt x="227" y="2"/>
                  </a:lnTo>
                  <a:lnTo>
                    <a:pt x="224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224" y="30"/>
                  </a:lnTo>
                  <a:lnTo>
                    <a:pt x="227" y="30"/>
                  </a:lnTo>
                  <a:lnTo>
                    <a:pt x="231" y="29"/>
                  </a:lnTo>
                  <a:lnTo>
                    <a:pt x="233" y="28"/>
                  </a:lnTo>
                  <a:lnTo>
                    <a:pt x="235" y="27"/>
                  </a:lnTo>
                  <a:lnTo>
                    <a:pt x="237" y="25"/>
                  </a:lnTo>
                  <a:lnTo>
                    <a:pt x="238" y="22"/>
                  </a:lnTo>
                  <a:lnTo>
                    <a:pt x="239" y="19"/>
                  </a:lnTo>
                  <a:lnTo>
                    <a:pt x="23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29"/>
            <p:cNvSpPr>
              <a:spLocks noEditPoints="1"/>
            </p:cNvSpPr>
            <p:nvPr/>
          </p:nvSpPr>
          <p:spPr bwMode="auto">
            <a:xfrm>
              <a:off x="5505450" y="2765425"/>
              <a:ext cx="238125" cy="285750"/>
            </a:xfrm>
            <a:custGeom>
              <a:avLst/>
              <a:gdLst>
                <a:gd name="T0" fmla="*/ 485 w 748"/>
                <a:gd name="T1" fmla="*/ 867 h 898"/>
                <a:gd name="T2" fmla="*/ 449 w 748"/>
                <a:gd name="T3" fmla="*/ 843 h 898"/>
                <a:gd name="T4" fmla="*/ 423 w 748"/>
                <a:gd name="T5" fmla="*/ 781 h 898"/>
                <a:gd name="T6" fmla="*/ 548 w 748"/>
                <a:gd name="T7" fmla="*/ 774 h 898"/>
                <a:gd name="T8" fmla="*/ 508 w 748"/>
                <a:gd name="T9" fmla="*/ 838 h 898"/>
                <a:gd name="T10" fmla="*/ 275 w 748"/>
                <a:gd name="T11" fmla="*/ 867 h 898"/>
                <a:gd name="T12" fmla="*/ 239 w 748"/>
                <a:gd name="T13" fmla="*/ 843 h 898"/>
                <a:gd name="T14" fmla="*/ 197 w 748"/>
                <a:gd name="T15" fmla="*/ 772 h 898"/>
                <a:gd name="T16" fmla="*/ 335 w 748"/>
                <a:gd name="T17" fmla="*/ 774 h 898"/>
                <a:gd name="T18" fmla="*/ 299 w 748"/>
                <a:gd name="T19" fmla="*/ 838 h 898"/>
                <a:gd name="T20" fmla="*/ 183 w 748"/>
                <a:gd name="T21" fmla="*/ 236 h 898"/>
                <a:gd name="T22" fmla="*/ 533 w 748"/>
                <a:gd name="T23" fmla="*/ 210 h 898"/>
                <a:gd name="T24" fmla="*/ 568 w 748"/>
                <a:gd name="T25" fmla="*/ 390 h 898"/>
                <a:gd name="T26" fmla="*/ 329 w 748"/>
                <a:gd name="T27" fmla="*/ 90 h 898"/>
                <a:gd name="T28" fmla="*/ 389 w 748"/>
                <a:gd name="T29" fmla="*/ 378 h 898"/>
                <a:gd name="T30" fmla="*/ 720 w 748"/>
                <a:gd name="T31" fmla="*/ 829 h 898"/>
                <a:gd name="T32" fmla="*/ 705 w 748"/>
                <a:gd name="T33" fmla="*/ 863 h 898"/>
                <a:gd name="T34" fmla="*/ 663 w 748"/>
                <a:gd name="T35" fmla="*/ 854 h 898"/>
                <a:gd name="T36" fmla="*/ 650 w 748"/>
                <a:gd name="T37" fmla="*/ 803 h 898"/>
                <a:gd name="T38" fmla="*/ 606 w 748"/>
                <a:gd name="T39" fmla="*/ 766 h 898"/>
                <a:gd name="T40" fmla="*/ 687 w 748"/>
                <a:gd name="T41" fmla="*/ 448 h 898"/>
                <a:gd name="T42" fmla="*/ 702 w 748"/>
                <a:gd name="T43" fmla="*/ 429 h 898"/>
                <a:gd name="T44" fmla="*/ 598 w 748"/>
                <a:gd name="T45" fmla="*/ 246 h 898"/>
                <a:gd name="T46" fmla="*/ 571 w 748"/>
                <a:gd name="T47" fmla="*/ 197 h 898"/>
                <a:gd name="T48" fmla="*/ 448 w 748"/>
                <a:gd name="T49" fmla="*/ 180 h 898"/>
                <a:gd name="T50" fmla="*/ 436 w 748"/>
                <a:gd name="T51" fmla="*/ 0 h 898"/>
                <a:gd name="T52" fmla="*/ 301 w 748"/>
                <a:gd name="T53" fmla="*/ 9 h 898"/>
                <a:gd name="T54" fmla="*/ 196 w 748"/>
                <a:gd name="T55" fmla="*/ 185 h 898"/>
                <a:gd name="T56" fmla="*/ 155 w 748"/>
                <a:gd name="T57" fmla="*/ 226 h 898"/>
                <a:gd name="T58" fmla="*/ 51 w 748"/>
                <a:gd name="T59" fmla="*/ 423 h 898"/>
                <a:gd name="T60" fmla="*/ 48 w 748"/>
                <a:gd name="T61" fmla="*/ 443 h 898"/>
                <a:gd name="T62" fmla="*/ 141 w 748"/>
                <a:gd name="T63" fmla="*/ 767 h 898"/>
                <a:gd name="T64" fmla="*/ 100 w 748"/>
                <a:gd name="T65" fmla="*/ 799 h 898"/>
                <a:gd name="T66" fmla="*/ 87 w 748"/>
                <a:gd name="T67" fmla="*/ 850 h 898"/>
                <a:gd name="T68" fmla="*/ 48 w 748"/>
                <a:gd name="T69" fmla="*/ 865 h 898"/>
                <a:gd name="T70" fmla="*/ 29 w 748"/>
                <a:gd name="T71" fmla="*/ 833 h 898"/>
                <a:gd name="T72" fmla="*/ 9 w 748"/>
                <a:gd name="T73" fmla="*/ 824 h 898"/>
                <a:gd name="T74" fmla="*/ 1 w 748"/>
                <a:gd name="T75" fmla="*/ 850 h 898"/>
                <a:gd name="T76" fmla="*/ 26 w 748"/>
                <a:gd name="T77" fmla="*/ 887 h 898"/>
                <a:gd name="T78" fmla="*/ 71 w 748"/>
                <a:gd name="T79" fmla="*/ 896 h 898"/>
                <a:gd name="T80" fmla="*/ 109 w 748"/>
                <a:gd name="T81" fmla="*/ 871 h 898"/>
                <a:gd name="T82" fmla="*/ 123 w 748"/>
                <a:gd name="T83" fmla="*/ 821 h 898"/>
                <a:gd name="T84" fmla="*/ 182 w 748"/>
                <a:gd name="T85" fmla="*/ 796 h 898"/>
                <a:gd name="T86" fmla="*/ 211 w 748"/>
                <a:gd name="T87" fmla="*/ 850 h 898"/>
                <a:gd name="T88" fmla="*/ 235 w 748"/>
                <a:gd name="T89" fmla="*/ 887 h 898"/>
                <a:gd name="T90" fmla="*/ 281 w 748"/>
                <a:gd name="T91" fmla="*/ 896 h 898"/>
                <a:gd name="T92" fmla="*/ 319 w 748"/>
                <a:gd name="T93" fmla="*/ 871 h 898"/>
                <a:gd name="T94" fmla="*/ 333 w 748"/>
                <a:gd name="T95" fmla="*/ 821 h 898"/>
                <a:gd name="T96" fmla="*/ 392 w 748"/>
                <a:gd name="T97" fmla="*/ 796 h 898"/>
                <a:gd name="T98" fmla="*/ 420 w 748"/>
                <a:gd name="T99" fmla="*/ 850 h 898"/>
                <a:gd name="T100" fmla="*/ 445 w 748"/>
                <a:gd name="T101" fmla="*/ 887 h 898"/>
                <a:gd name="T102" fmla="*/ 491 w 748"/>
                <a:gd name="T103" fmla="*/ 896 h 898"/>
                <a:gd name="T104" fmla="*/ 529 w 748"/>
                <a:gd name="T105" fmla="*/ 871 h 898"/>
                <a:gd name="T106" fmla="*/ 542 w 748"/>
                <a:gd name="T107" fmla="*/ 821 h 898"/>
                <a:gd name="T108" fmla="*/ 601 w 748"/>
                <a:gd name="T109" fmla="*/ 796 h 898"/>
                <a:gd name="T110" fmla="*/ 629 w 748"/>
                <a:gd name="T111" fmla="*/ 850 h 898"/>
                <a:gd name="T112" fmla="*/ 655 w 748"/>
                <a:gd name="T113" fmla="*/ 887 h 898"/>
                <a:gd name="T114" fmla="*/ 700 w 748"/>
                <a:gd name="T115" fmla="*/ 896 h 898"/>
                <a:gd name="T116" fmla="*/ 737 w 748"/>
                <a:gd name="T117" fmla="*/ 871 h 898"/>
                <a:gd name="T118" fmla="*/ 747 w 748"/>
                <a:gd name="T119" fmla="*/ 833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8" h="898">
                  <a:moveTo>
                    <a:pt x="508" y="838"/>
                  </a:moveTo>
                  <a:lnTo>
                    <a:pt x="508" y="843"/>
                  </a:lnTo>
                  <a:lnTo>
                    <a:pt x="506" y="850"/>
                  </a:lnTo>
                  <a:lnTo>
                    <a:pt x="504" y="854"/>
                  </a:lnTo>
                  <a:lnTo>
                    <a:pt x="500" y="858"/>
                  </a:lnTo>
                  <a:lnTo>
                    <a:pt x="495" y="863"/>
                  </a:lnTo>
                  <a:lnTo>
                    <a:pt x="490" y="865"/>
                  </a:lnTo>
                  <a:lnTo>
                    <a:pt x="485" y="867"/>
                  </a:lnTo>
                  <a:lnTo>
                    <a:pt x="478" y="868"/>
                  </a:lnTo>
                  <a:lnTo>
                    <a:pt x="473" y="867"/>
                  </a:lnTo>
                  <a:lnTo>
                    <a:pt x="468" y="865"/>
                  </a:lnTo>
                  <a:lnTo>
                    <a:pt x="462" y="863"/>
                  </a:lnTo>
                  <a:lnTo>
                    <a:pt x="458" y="858"/>
                  </a:lnTo>
                  <a:lnTo>
                    <a:pt x="454" y="854"/>
                  </a:lnTo>
                  <a:lnTo>
                    <a:pt x="451" y="850"/>
                  </a:lnTo>
                  <a:lnTo>
                    <a:pt x="449" y="843"/>
                  </a:lnTo>
                  <a:lnTo>
                    <a:pt x="448" y="838"/>
                  </a:lnTo>
                  <a:lnTo>
                    <a:pt x="448" y="830"/>
                  </a:lnTo>
                  <a:lnTo>
                    <a:pt x="447" y="824"/>
                  </a:lnTo>
                  <a:lnTo>
                    <a:pt x="446" y="819"/>
                  </a:lnTo>
                  <a:lnTo>
                    <a:pt x="444" y="812"/>
                  </a:lnTo>
                  <a:lnTo>
                    <a:pt x="439" y="800"/>
                  </a:lnTo>
                  <a:lnTo>
                    <a:pt x="431" y="790"/>
                  </a:lnTo>
                  <a:lnTo>
                    <a:pt x="423" y="781"/>
                  </a:lnTo>
                  <a:lnTo>
                    <a:pt x="413" y="774"/>
                  </a:lnTo>
                  <a:lnTo>
                    <a:pt x="406" y="770"/>
                  </a:lnTo>
                  <a:lnTo>
                    <a:pt x="401" y="768"/>
                  </a:lnTo>
                  <a:lnTo>
                    <a:pt x="395" y="766"/>
                  </a:lnTo>
                  <a:lnTo>
                    <a:pt x="388" y="764"/>
                  </a:lnTo>
                  <a:lnTo>
                    <a:pt x="389" y="485"/>
                  </a:lnTo>
                  <a:lnTo>
                    <a:pt x="607" y="553"/>
                  </a:lnTo>
                  <a:lnTo>
                    <a:pt x="548" y="774"/>
                  </a:lnTo>
                  <a:lnTo>
                    <a:pt x="539" y="778"/>
                  </a:lnTo>
                  <a:lnTo>
                    <a:pt x="532" y="784"/>
                  </a:lnTo>
                  <a:lnTo>
                    <a:pt x="525" y="792"/>
                  </a:lnTo>
                  <a:lnTo>
                    <a:pt x="519" y="799"/>
                  </a:lnTo>
                  <a:lnTo>
                    <a:pt x="515" y="808"/>
                  </a:lnTo>
                  <a:lnTo>
                    <a:pt x="511" y="818"/>
                  </a:lnTo>
                  <a:lnTo>
                    <a:pt x="509" y="827"/>
                  </a:lnTo>
                  <a:lnTo>
                    <a:pt x="508" y="838"/>
                  </a:lnTo>
                  <a:close/>
                  <a:moveTo>
                    <a:pt x="299" y="838"/>
                  </a:moveTo>
                  <a:lnTo>
                    <a:pt x="298" y="843"/>
                  </a:lnTo>
                  <a:lnTo>
                    <a:pt x="296" y="850"/>
                  </a:lnTo>
                  <a:lnTo>
                    <a:pt x="294" y="854"/>
                  </a:lnTo>
                  <a:lnTo>
                    <a:pt x="290" y="858"/>
                  </a:lnTo>
                  <a:lnTo>
                    <a:pt x="286" y="863"/>
                  </a:lnTo>
                  <a:lnTo>
                    <a:pt x="281" y="865"/>
                  </a:lnTo>
                  <a:lnTo>
                    <a:pt x="275" y="867"/>
                  </a:lnTo>
                  <a:lnTo>
                    <a:pt x="269" y="868"/>
                  </a:lnTo>
                  <a:lnTo>
                    <a:pt x="263" y="867"/>
                  </a:lnTo>
                  <a:lnTo>
                    <a:pt x="258" y="865"/>
                  </a:lnTo>
                  <a:lnTo>
                    <a:pt x="252" y="863"/>
                  </a:lnTo>
                  <a:lnTo>
                    <a:pt x="248" y="858"/>
                  </a:lnTo>
                  <a:lnTo>
                    <a:pt x="244" y="854"/>
                  </a:lnTo>
                  <a:lnTo>
                    <a:pt x="242" y="850"/>
                  </a:lnTo>
                  <a:lnTo>
                    <a:pt x="239" y="843"/>
                  </a:lnTo>
                  <a:lnTo>
                    <a:pt x="239" y="838"/>
                  </a:lnTo>
                  <a:lnTo>
                    <a:pt x="238" y="825"/>
                  </a:lnTo>
                  <a:lnTo>
                    <a:pt x="235" y="814"/>
                  </a:lnTo>
                  <a:lnTo>
                    <a:pt x="231" y="804"/>
                  </a:lnTo>
                  <a:lnTo>
                    <a:pt x="224" y="793"/>
                  </a:lnTo>
                  <a:lnTo>
                    <a:pt x="216" y="784"/>
                  </a:lnTo>
                  <a:lnTo>
                    <a:pt x="207" y="777"/>
                  </a:lnTo>
                  <a:lnTo>
                    <a:pt x="197" y="772"/>
                  </a:lnTo>
                  <a:lnTo>
                    <a:pt x="186" y="767"/>
                  </a:lnTo>
                  <a:lnTo>
                    <a:pt x="133" y="553"/>
                  </a:lnTo>
                  <a:lnTo>
                    <a:pt x="359" y="485"/>
                  </a:lnTo>
                  <a:lnTo>
                    <a:pt x="359" y="764"/>
                  </a:lnTo>
                  <a:lnTo>
                    <a:pt x="353" y="766"/>
                  </a:lnTo>
                  <a:lnTo>
                    <a:pt x="347" y="768"/>
                  </a:lnTo>
                  <a:lnTo>
                    <a:pt x="341" y="770"/>
                  </a:lnTo>
                  <a:lnTo>
                    <a:pt x="335" y="774"/>
                  </a:lnTo>
                  <a:lnTo>
                    <a:pt x="325" y="781"/>
                  </a:lnTo>
                  <a:lnTo>
                    <a:pt x="317" y="790"/>
                  </a:lnTo>
                  <a:lnTo>
                    <a:pt x="309" y="800"/>
                  </a:lnTo>
                  <a:lnTo>
                    <a:pt x="304" y="812"/>
                  </a:lnTo>
                  <a:lnTo>
                    <a:pt x="302" y="819"/>
                  </a:lnTo>
                  <a:lnTo>
                    <a:pt x="301" y="824"/>
                  </a:lnTo>
                  <a:lnTo>
                    <a:pt x="299" y="830"/>
                  </a:lnTo>
                  <a:lnTo>
                    <a:pt x="299" y="838"/>
                  </a:lnTo>
                  <a:close/>
                  <a:moveTo>
                    <a:pt x="359" y="378"/>
                  </a:moveTo>
                  <a:lnTo>
                    <a:pt x="359" y="453"/>
                  </a:lnTo>
                  <a:lnTo>
                    <a:pt x="126" y="524"/>
                  </a:lnTo>
                  <a:lnTo>
                    <a:pt x="106" y="438"/>
                  </a:lnTo>
                  <a:lnTo>
                    <a:pt x="359" y="378"/>
                  </a:lnTo>
                  <a:close/>
                  <a:moveTo>
                    <a:pt x="180" y="253"/>
                  </a:moveTo>
                  <a:lnTo>
                    <a:pt x="181" y="245"/>
                  </a:lnTo>
                  <a:lnTo>
                    <a:pt x="183" y="236"/>
                  </a:lnTo>
                  <a:lnTo>
                    <a:pt x="187" y="229"/>
                  </a:lnTo>
                  <a:lnTo>
                    <a:pt x="192" y="222"/>
                  </a:lnTo>
                  <a:lnTo>
                    <a:pt x="199" y="217"/>
                  </a:lnTo>
                  <a:lnTo>
                    <a:pt x="206" y="213"/>
                  </a:lnTo>
                  <a:lnTo>
                    <a:pt x="215" y="210"/>
                  </a:lnTo>
                  <a:lnTo>
                    <a:pt x="224" y="210"/>
                  </a:lnTo>
                  <a:lnTo>
                    <a:pt x="523" y="210"/>
                  </a:lnTo>
                  <a:lnTo>
                    <a:pt x="533" y="210"/>
                  </a:lnTo>
                  <a:lnTo>
                    <a:pt x="541" y="213"/>
                  </a:lnTo>
                  <a:lnTo>
                    <a:pt x="549" y="217"/>
                  </a:lnTo>
                  <a:lnTo>
                    <a:pt x="555" y="222"/>
                  </a:lnTo>
                  <a:lnTo>
                    <a:pt x="561" y="229"/>
                  </a:lnTo>
                  <a:lnTo>
                    <a:pt x="565" y="236"/>
                  </a:lnTo>
                  <a:lnTo>
                    <a:pt x="567" y="245"/>
                  </a:lnTo>
                  <a:lnTo>
                    <a:pt x="568" y="253"/>
                  </a:lnTo>
                  <a:lnTo>
                    <a:pt x="568" y="390"/>
                  </a:lnTo>
                  <a:lnTo>
                    <a:pt x="374" y="343"/>
                  </a:lnTo>
                  <a:lnTo>
                    <a:pt x="180" y="390"/>
                  </a:lnTo>
                  <a:lnTo>
                    <a:pt x="180" y="253"/>
                  </a:lnTo>
                  <a:close/>
                  <a:moveTo>
                    <a:pt x="329" y="90"/>
                  </a:moveTo>
                  <a:lnTo>
                    <a:pt x="418" y="90"/>
                  </a:lnTo>
                  <a:lnTo>
                    <a:pt x="418" y="180"/>
                  </a:lnTo>
                  <a:lnTo>
                    <a:pt x="329" y="180"/>
                  </a:lnTo>
                  <a:lnTo>
                    <a:pt x="329" y="90"/>
                  </a:lnTo>
                  <a:close/>
                  <a:moveTo>
                    <a:pt x="418" y="30"/>
                  </a:moveTo>
                  <a:lnTo>
                    <a:pt x="418" y="60"/>
                  </a:lnTo>
                  <a:lnTo>
                    <a:pt x="329" y="60"/>
                  </a:lnTo>
                  <a:lnTo>
                    <a:pt x="329" y="30"/>
                  </a:lnTo>
                  <a:lnTo>
                    <a:pt x="418" y="30"/>
                  </a:lnTo>
                  <a:close/>
                  <a:moveTo>
                    <a:pt x="614" y="524"/>
                  </a:moveTo>
                  <a:lnTo>
                    <a:pt x="389" y="453"/>
                  </a:lnTo>
                  <a:lnTo>
                    <a:pt x="389" y="378"/>
                  </a:lnTo>
                  <a:lnTo>
                    <a:pt x="638" y="438"/>
                  </a:lnTo>
                  <a:lnTo>
                    <a:pt x="614" y="524"/>
                  </a:lnTo>
                  <a:close/>
                  <a:moveTo>
                    <a:pt x="733" y="823"/>
                  </a:moveTo>
                  <a:lnTo>
                    <a:pt x="730" y="823"/>
                  </a:lnTo>
                  <a:lnTo>
                    <a:pt x="728" y="824"/>
                  </a:lnTo>
                  <a:lnTo>
                    <a:pt x="724" y="825"/>
                  </a:lnTo>
                  <a:lnTo>
                    <a:pt x="722" y="827"/>
                  </a:lnTo>
                  <a:lnTo>
                    <a:pt x="720" y="829"/>
                  </a:lnTo>
                  <a:lnTo>
                    <a:pt x="719" y="833"/>
                  </a:lnTo>
                  <a:lnTo>
                    <a:pt x="718" y="835"/>
                  </a:lnTo>
                  <a:lnTo>
                    <a:pt x="718" y="838"/>
                  </a:lnTo>
                  <a:lnTo>
                    <a:pt x="718" y="843"/>
                  </a:lnTo>
                  <a:lnTo>
                    <a:pt x="716" y="850"/>
                  </a:lnTo>
                  <a:lnTo>
                    <a:pt x="713" y="854"/>
                  </a:lnTo>
                  <a:lnTo>
                    <a:pt x="709" y="858"/>
                  </a:lnTo>
                  <a:lnTo>
                    <a:pt x="705" y="863"/>
                  </a:lnTo>
                  <a:lnTo>
                    <a:pt x="700" y="865"/>
                  </a:lnTo>
                  <a:lnTo>
                    <a:pt x="694" y="867"/>
                  </a:lnTo>
                  <a:lnTo>
                    <a:pt x="688" y="868"/>
                  </a:lnTo>
                  <a:lnTo>
                    <a:pt x="683" y="867"/>
                  </a:lnTo>
                  <a:lnTo>
                    <a:pt x="676" y="865"/>
                  </a:lnTo>
                  <a:lnTo>
                    <a:pt x="672" y="863"/>
                  </a:lnTo>
                  <a:lnTo>
                    <a:pt x="667" y="858"/>
                  </a:lnTo>
                  <a:lnTo>
                    <a:pt x="663" y="854"/>
                  </a:lnTo>
                  <a:lnTo>
                    <a:pt x="660" y="850"/>
                  </a:lnTo>
                  <a:lnTo>
                    <a:pt x="659" y="843"/>
                  </a:lnTo>
                  <a:lnTo>
                    <a:pt x="658" y="838"/>
                  </a:lnTo>
                  <a:lnTo>
                    <a:pt x="658" y="830"/>
                  </a:lnTo>
                  <a:lnTo>
                    <a:pt x="657" y="823"/>
                  </a:lnTo>
                  <a:lnTo>
                    <a:pt x="655" y="815"/>
                  </a:lnTo>
                  <a:lnTo>
                    <a:pt x="653" y="809"/>
                  </a:lnTo>
                  <a:lnTo>
                    <a:pt x="650" y="803"/>
                  </a:lnTo>
                  <a:lnTo>
                    <a:pt x="645" y="796"/>
                  </a:lnTo>
                  <a:lnTo>
                    <a:pt x="641" y="791"/>
                  </a:lnTo>
                  <a:lnTo>
                    <a:pt x="637" y="785"/>
                  </a:lnTo>
                  <a:lnTo>
                    <a:pt x="631" y="780"/>
                  </a:lnTo>
                  <a:lnTo>
                    <a:pt x="625" y="776"/>
                  </a:lnTo>
                  <a:lnTo>
                    <a:pt x="620" y="772"/>
                  </a:lnTo>
                  <a:lnTo>
                    <a:pt x="612" y="768"/>
                  </a:lnTo>
                  <a:lnTo>
                    <a:pt x="606" y="766"/>
                  </a:lnTo>
                  <a:lnTo>
                    <a:pt x="598" y="764"/>
                  </a:lnTo>
                  <a:lnTo>
                    <a:pt x="591" y="763"/>
                  </a:lnTo>
                  <a:lnTo>
                    <a:pt x="583" y="763"/>
                  </a:lnTo>
                  <a:lnTo>
                    <a:pt x="582" y="764"/>
                  </a:lnTo>
                  <a:lnTo>
                    <a:pt x="581" y="764"/>
                  </a:lnTo>
                  <a:lnTo>
                    <a:pt x="668" y="444"/>
                  </a:lnTo>
                  <a:lnTo>
                    <a:pt x="685" y="448"/>
                  </a:lnTo>
                  <a:lnTo>
                    <a:pt x="687" y="448"/>
                  </a:lnTo>
                  <a:lnTo>
                    <a:pt x="688" y="448"/>
                  </a:lnTo>
                  <a:lnTo>
                    <a:pt x="693" y="447"/>
                  </a:lnTo>
                  <a:lnTo>
                    <a:pt x="698" y="445"/>
                  </a:lnTo>
                  <a:lnTo>
                    <a:pt x="701" y="442"/>
                  </a:lnTo>
                  <a:lnTo>
                    <a:pt x="703" y="438"/>
                  </a:lnTo>
                  <a:lnTo>
                    <a:pt x="703" y="434"/>
                  </a:lnTo>
                  <a:lnTo>
                    <a:pt x="703" y="431"/>
                  </a:lnTo>
                  <a:lnTo>
                    <a:pt x="702" y="429"/>
                  </a:lnTo>
                  <a:lnTo>
                    <a:pt x="701" y="426"/>
                  </a:lnTo>
                  <a:lnTo>
                    <a:pt x="699" y="424"/>
                  </a:lnTo>
                  <a:lnTo>
                    <a:pt x="697" y="423"/>
                  </a:lnTo>
                  <a:lnTo>
                    <a:pt x="694" y="420"/>
                  </a:lnTo>
                  <a:lnTo>
                    <a:pt x="691" y="420"/>
                  </a:lnTo>
                  <a:lnTo>
                    <a:pt x="598" y="398"/>
                  </a:lnTo>
                  <a:lnTo>
                    <a:pt x="598" y="253"/>
                  </a:lnTo>
                  <a:lnTo>
                    <a:pt x="598" y="246"/>
                  </a:lnTo>
                  <a:lnTo>
                    <a:pt x="597" y="240"/>
                  </a:lnTo>
                  <a:lnTo>
                    <a:pt x="595" y="232"/>
                  </a:lnTo>
                  <a:lnTo>
                    <a:pt x="593" y="226"/>
                  </a:lnTo>
                  <a:lnTo>
                    <a:pt x="590" y="219"/>
                  </a:lnTo>
                  <a:lnTo>
                    <a:pt x="585" y="213"/>
                  </a:lnTo>
                  <a:lnTo>
                    <a:pt x="581" y="206"/>
                  </a:lnTo>
                  <a:lnTo>
                    <a:pt x="577" y="201"/>
                  </a:lnTo>
                  <a:lnTo>
                    <a:pt x="571" y="197"/>
                  </a:lnTo>
                  <a:lnTo>
                    <a:pt x="565" y="192"/>
                  </a:lnTo>
                  <a:lnTo>
                    <a:pt x="560" y="188"/>
                  </a:lnTo>
                  <a:lnTo>
                    <a:pt x="553" y="185"/>
                  </a:lnTo>
                  <a:lnTo>
                    <a:pt x="546" y="183"/>
                  </a:lnTo>
                  <a:lnTo>
                    <a:pt x="538" y="181"/>
                  </a:lnTo>
                  <a:lnTo>
                    <a:pt x="531" y="180"/>
                  </a:lnTo>
                  <a:lnTo>
                    <a:pt x="523" y="180"/>
                  </a:lnTo>
                  <a:lnTo>
                    <a:pt x="448" y="180"/>
                  </a:lnTo>
                  <a:lnTo>
                    <a:pt x="448" y="15"/>
                  </a:lnTo>
                  <a:lnTo>
                    <a:pt x="448" y="12"/>
                  </a:lnTo>
                  <a:lnTo>
                    <a:pt x="447" y="9"/>
                  </a:lnTo>
                  <a:lnTo>
                    <a:pt x="446" y="6"/>
                  </a:lnTo>
                  <a:lnTo>
                    <a:pt x="444" y="4"/>
                  </a:lnTo>
                  <a:lnTo>
                    <a:pt x="442" y="2"/>
                  </a:lnTo>
                  <a:lnTo>
                    <a:pt x="440" y="1"/>
                  </a:lnTo>
                  <a:lnTo>
                    <a:pt x="436" y="0"/>
                  </a:lnTo>
                  <a:lnTo>
                    <a:pt x="433" y="0"/>
                  </a:lnTo>
                  <a:lnTo>
                    <a:pt x="314" y="0"/>
                  </a:lnTo>
                  <a:lnTo>
                    <a:pt x="311" y="0"/>
                  </a:lnTo>
                  <a:lnTo>
                    <a:pt x="308" y="1"/>
                  </a:lnTo>
                  <a:lnTo>
                    <a:pt x="306" y="2"/>
                  </a:lnTo>
                  <a:lnTo>
                    <a:pt x="304" y="4"/>
                  </a:lnTo>
                  <a:lnTo>
                    <a:pt x="302" y="6"/>
                  </a:lnTo>
                  <a:lnTo>
                    <a:pt x="301" y="9"/>
                  </a:lnTo>
                  <a:lnTo>
                    <a:pt x="299" y="12"/>
                  </a:lnTo>
                  <a:lnTo>
                    <a:pt x="299" y="15"/>
                  </a:lnTo>
                  <a:lnTo>
                    <a:pt x="299" y="180"/>
                  </a:lnTo>
                  <a:lnTo>
                    <a:pt x="224" y="180"/>
                  </a:lnTo>
                  <a:lnTo>
                    <a:pt x="217" y="180"/>
                  </a:lnTo>
                  <a:lnTo>
                    <a:pt x="209" y="181"/>
                  </a:lnTo>
                  <a:lnTo>
                    <a:pt x="202" y="183"/>
                  </a:lnTo>
                  <a:lnTo>
                    <a:pt x="196" y="185"/>
                  </a:lnTo>
                  <a:lnTo>
                    <a:pt x="188" y="188"/>
                  </a:lnTo>
                  <a:lnTo>
                    <a:pt x="183" y="192"/>
                  </a:lnTo>
                  <a:lnTo>
                    <a:pt x="176" y="197"/>
                  </a:lnTo>
                  <a:lnTo>
                    <a:pt x="171" y="201"/>
                  </a:lnTo>
                  <a:lnTo>
                    <a:pt x="167" y="206"/>
                  </a:lnTo>
                  <a:lnTo>
                    <a:pt x="162" y="213"/>
                  </a:lnTo>
                  <a:lnTo>
                    <a:pt x="158" y="219"/>
                  </a:lnTo>
                  <a:lnTo>
                    <a:pt x="155" y="226"/>
                  </a:lnTo>
                  <a:lnTo>
                    <a:pt x="153" y="232"/>
                  </a:lnTo>
                  <a:lnTo>
                    <a:pt x="151" y="240"/>
                  </a:lnTo>
                  <a:lnTo>
                    <a:pt x="150" y="246"/>
                  </a:lnTo>
                  <a:lnTo>
                    <a:pt x="150" y="253"/>
                  </a:lnTo>
                  <a:lnTo>
                    <a:pt x="150" y="398"/>
                  </a:lnTo>
                  <a:lnTo>
                    <a:pt x="56" y="420"/>
                  </a:lnTo>
                  <a:lnTo>
                    <a:pt x="53" y="420"/>
                  </a:lnTo>
                  <a:lnTo>
                    <a:pt x="51" y="423"/>
                  </a:lnTo>
                  <a:lnTo>
                    <a:pt x="49" y="424"/>
                  </a:lnTo>
                  <a:lnTo>
                    <a:pt x="47" y="426"/>
                  </a:lnTo>
                  <a:lnTo>
                    <a:pt x="46" y="429"/>
                  </a:lnTo>
                  <a:lnTo>
                    <a:pt x="45" y="431"/>
                  </a:lnTo>
                  <a:lnTo>
                    <a:pt x="45" y="434"/>
                  </a:lnTo>
                  <a:lnTo>
                    <a:pt x="45" y="438"/>
                  </a:lnTo>
                  <a:lnTo>
                    <a:pt x="46" y="441"/>
                  </a:lnTo>
                  <a:lnTo>
                    <a:pt x="48" y="443"/>
                  </a:lnTo>
                  <a:lnTo>
                    <a:pt x="50" y="445"/>
                  </a:lnTo>
                  <a:lnTo>
                    <a:pt x="52" y="446"/>
                  </a:lnTo>
                  <a:lnTo>
                    <a:pt x="57" y="448"/>
                  </a:lnTo>
                  <a:lnTo>
                    <a:pt x="63" y="448"/>
                  </a:lnTo>
                  <a:lnTo>
                    <a:pt x="76" y="445"/>
                  </a:lnTo>
                  <a:lnTo>
                    <a:pt x="155" y="764"/>
                  </a:lnTo>
                  <a:lnTo>
                    <a:pt x="147" y="765"/>
                  </a:lnTo>
                  <a:lnTo>
                    <a:pt x="141" y="767"/>
                  </a:lnTo>
                  <a:lnTo>
                    <a:pt x="135" y="769"/>
                  </a:lnTo>
                  <a:lnTo>
                    <a:pt x="129" y="773"/>
                  </a:lnTo>
                  <a:lnTo>
                    <a:pt x="123" y="776"/>
                  </a:lnTo>
                  <a:lnTo>
                    <a:pt x="117" y="780"/>
                  </a:lnTo>
                  <a:lnTo>
                    <a:pt x="113" y="784"/>
                  </a:lnTo>
                  <a:lnTo>
                    <a:pt x="108" y="789"/>
                  </a:lnTo>
                  <a:lnTo>
                    <a:pt x="105" y="794"/>
                  </a:lnTo>
                  <a:lnTo>
                    <a:pt x="100" y="799"/>
                  </a:lnTo>
                  <a:lnTo>
                    <a:pt x="97" y="805"/>
                  </a:lnTo>
                  <a:lnTo>
                    <a:pt x="95" y="811"/>
                  </a:lnTo>
                  <a:lnTo>
                    <a:pt x="93" y="818"/>
                  </a:lnTo>
                  <a:lnTo>
                    <a:pt x="91" y="824"/>
                  </a:lnTo>
                  <a:lnTo>
                    <a:pt x="90" y="830"/>
                  </a:lnTo>
                  <a:lnTo>
                    <a:pt x="90" y="838"/>
                  </a:lnTo>
                  <a:lnTo>
                    <a:pt x="89" y="843"/>
                  </a:lnTo>
                  <a:lnTo>
                    <a:pt x="87" y="850"/>
                  </a:lnTo>
                  <a:lnTo>
                    <a:pt x="84" y="854"/>
                  </a:lnTo>
                  <a:lnTo>
                    <a:pt x="81" y="858"/>
                  </a:lnTo>
                  <a:lnTo>
                    <a:pt x="77" y="863"/>
                  </a:lnTo>
                  <a:lnTo>
                    <a:pt x="71" y="865"/>
                  </a:lnTo>
                  <a:lnTo>
                    <a:pt x="66" y="867"/>
                  </a:lnTo>
                  <a:lnTo>
                    <a:pt x="60" y="868"/>
                  </a:lnTo>
                  <a:lnTo>
                    <a:pt x="53" y="867"/>
                  </a:lnTo>
                  <a:lnTo>
                    <a:pt x="48" y="865"/>
                  </a:lnTo>
                  <a:lnTo>
                    <a:pt x="42" y="863"/>
                  </a:lnTo>
                  <a:lnTo>
                    <a:pt x="38" y="858"/>
                  </a:lnTo>
                  <a:lnTo>
                    <a:pt x="35" y="854"/>
                  </a:lnTo>
                  <a:lnTo>
                    <a:pt x="32" y="850"/>
                  </a:lnTo>
                  <a:lnTo>
                    <a:pt x="31" y="843"/>
                  </a:lnTo>
                  <a:lnTo>
                    <a:pt x="30" y="838"/>
                  </a:lnTo>
                  <a:lnTo>
                    <a:pt x="30" y="835"/>
                  </a:lnTo>
                  <a:lnTo>
                    <a:pt x="29" y="833"/>
                  </a:lnTo>
                  <a:lnTo>
                    <a:pt x="27" y="829"/>
                  </a:lnTo>
                  <a:lnTo>
                    <a:pt x="25" y="827"/>
                  </a:lnTo>
                  <a:lnTo>
                    <a:pt x="23" y="825"/>
                  </a:lnTo>
                  <a:lnTo>
                    <a:pt x="20" y="824"/>
                  </a:lnTo>
                  <a:lnTo>
                    <a:pt x="18" y="823"/>
                  </a:lnTo>
                  <a:lnTo>
                    <a:pt x="15" y="823"/>
                  </a:lnTo>
                  <a:lnTo>
                    <a:pt x="11" y="823"/>
                  </a:lnTo>
                  <a:lnTo>
                    <a:pt x="9" y="824"/>
                  </a:lnTo>
                  <a:lnTo>
                    <a:pt x="6" y="825"/>
                  </a:lnTo>
                  <a:lnTo>
                    <a:pt x="4" y="827"/>
                  </a:lnTo>
                  <a:lnTo>
                    <a:pt x="2" y="829"/>
                  </a:lnTo>
                  <a:lnTo>
                    <a:pt x="1" y="833"/>
                  </a:lnTo>
                  <a:lnTo>
                    <a:pt x="0" y="835"/>
                  </a:lnTo>
                  <a:lnTo>
                    <a:pt x="0" y="838"/>
                  </a:lnTo>
                  <a:lnTo>
                    <a:pt x="0" y="843"/>
                  </a:lnTo>
                  <a:lnTo>
                    <a:pt x="1" y="850"/>
                  </a:lnTo>
                  <a:lnTo>
                    <a:pt x="3" y="855"/>
                  </a:lnTo>
                  <a:lnTo>
                    <a:pt x="4" y="860"/>
                  </a:lnTo>
                  <a:lnTo>
                    <a:pt x="7" y="866"/>
                  </a:lnTo>
                  <a:lnTo>
                    <a:pt x="10" y="871"/>
                  </a:lnTo>
                  <a:lnTo>
                    <a:pt x="14" y="875"/>
                  </a:lnTo>
                  <a:lnTo>
                    <a:pt x="17" y="880"/>
                  </a:lnTo>
                  <a:lnTo>
                    <a:pt x="21" y="884"/>
                  </a:lnTo>
                  <a:lnTo>
                    <a:pt x="26" y="887"/>
                  </a:lnTo>
                  <a:lnTo>
                    <a:pt x="31" y="890"/>
                  </a:lnTo>
                  <a:lnTo>
                    <a:pt x="36" y="893"/>
                  </a:lnTo>
                  <a:lnTo>
                    <a:pt x="41" y="895"/>
                  </a:lnTo>
                  <a:lnTo>
                    <a:pt x="48" y="896"/>
                  </a:lnTo>
                  <a:lnTo>
                    <a:pt x="53" y="897"/>
                  </a:lnTo>
                  <a:lnTo>
                    <a:pt x="60" y="898"/>
                  </a:lnTo>
                  <a:lnTo>
                    <a:pt x="66" y="897"/>
                  </a:lnTo>
                  <a:lnTo>
                    <a:pt x="71" y="896"/>
                  </a:lnTo>
                  <a:lnTo>
                    <a:pt x="78" y="895"/>
                  </a:lnTo>
                  <a:lnTo>
                    <a:pt x="83" y="893"/>
                  </a:lnTo>
                  <a:lnTo>
                    <a:pt x="89" y="890"/>
                  </a:lnTo>
                  <a:lnTo>
                    <a:pt x="93" y="887"/>
                  </a:lnTo>
                  <a:lnTo>
                    <a:pt x="98" y="884"/>
                  </a:lnTo>
                  <a:lnTo>
                    <a:pt x="101" y="880"/>
                  </a:lnTo>
                  <a:lnTo>
                    <a:pt x="106" y="875"/>
                  </a:lnTo>
                  <a:lnTo>
                    <a:pt x="109" y="871"/>
                  </a:lnTo>
                  <a:lnTo>
                    <a:pt x="112" y="866"/>
                  </a:lnTo>
                  <a:lnTo>
                    <a:pt x="114" y="860"/>
                  </a:lnTo>
                  <a:lnTo>
                    <a:pt x="116" y="855"/>
                  </a:lnTo>
                  <a:lnTo>
                    <a:pt x="118" y="850"/>
                  </a:lnTo>
                  <a:lnTo>
                    <a:pt x="120" y="843"/>
                  </a:lnTo>
                  <a:lnTo>
                    <a:pt x="120" y="838"/>
                  </a:lnTo>
                  <a:lnTo>
                    <a:pt x="121" y="828"/>
                  </a:lnTo>
                  <a:lnTo>
                    <a:pt x="123" y="821"/>
                  </a:lnTo>
                  <a:lnTo>
                    <a:pt x="127" y="813"/>
                  </a:lnTo>
                  <a:lnTo>
                    <a:pt x="132" y="806"/>
                  </a:lnTo>
                  <a:lnTo>
                    <a:pt x="139" y="800"/>
                  </a:lnTo>
                  <a:lnTo>
                    <a:pt x="147" y="796"/>
                  </a:lnTo>
                  <a:lnTo>
                    <a:pt x="155" y="794"/>
                  </a:lnTo>
                  <a:lnTo>
                    <a:pt x="165" y="793"/>
                  </a:lnTo>
                  <a:lnTo>
                    <a:pt x="173" y="794"/>
                  </a:lnTo>
                  <a:lnTo>
                    <a:pt x="182" y="796"/>
                  </a:lnTo>
                  <a:lnTo>
                    <a:pt x="189" y="800"/>
                  </a:lnTo>
                  <a:lnTo>
                    <a:pt x="196" y="806"/>
                  </a:lnTo>
                  <a:lnTo>
                    <a:pt x="202" y="813"/>
                  </a:lnTo>
                  <a:lnTo>
                    <a:pt x="205" y="821"/>
                  </a:lnTo>
                  <a:lnTo>
                    <a:pt x="208" y="828"/>
                  </a:lnTo>
                  <a:lnTo>
                    <a:pt x="209" y="838"/>
                  </a:lnTo>
                  <a:lnTo>
                    <a:pt x="209" y="843"/>
                  </a:lnTo>
                  <a:lnTo>
                    <a:pt x="211" y="850"/>
                  </a:lnTo>
                  <a:lnTo>
                    <a:pt x="212" y="855"/>
                  </a:lnTo>
                  <a:lnTo>
                    <a:pt x="214" y="860"/>
                  </a:lnTo>
                  <a:lnTo>
                    <a:pt x="216" y="866"/>
                  </a:lnTo>
                  <a:lnTo>
                    <a:pt x="219" y="871"/>
                  </a:lnTo>
                  <a:lnTo>
                    <a:pt x="222" y="875"/>
                  </a:lnTo>
                  <a:lnTo>
                    <a:pt x="227" y="880"/>
                  </a:lnTo>
                  <a:lnTo>
                    <a:pt x="231" y="884"/>
                  </a:lnTo>
                  <a:lnTo>
                    <a:pt x="235" y="887"/>
                  </a:lnTo>
                  <a:lnTo>
                    <a:pt x="241" y="890"/>
                  </a:lnTo>
                  <a:lnTo>
                    <a:pt x="246" y="893"/>
                  </a:lnTo>
                  <a:lnTo>
                    <a:pt x="251" y="895"/>
                  </a:lnTo>
                  <a:lnTo>
                    <a:pt x="257" y="896"/>
                  </a:lnTo>
                  <a:lnTo>
                    <a:pt x="263" y="897"/>
                  </a:lnTo>
                  <a:lnTo>
                    <a:pt x="269" y="898"/>
                  </a:lnTo>
                  <a:lnTo>
                    <a:pt x="275" y="897"/>
                  </a:lnTo>
                  <a:lnTo>
                    <a:pt x="281" y="896"/>
                  </a:lnTo>
                  <a:lnTo>
                    <a:pt x="287" y="895"/>
                  </a:lnTo>
                  <a:lnTo>
                    <a:pt x="292" y="893"/>
                  </a:lnTo>
                  <a:lnTo>
                    <a:pt x="297" y="890"/>
                  </a:lnTo>
                  <a:lnTo>
                    <a:pt x="303" y="887"/>
                  </a:lnTo>
                  <a:lnTo>
                    <a:pt x="307" y="884"/>
                  </a:lnTo>
                  <a:lnTo>
                    <a:pt x="311" y="880"/>
                  </a:lnTo>
                  <a:lnTo>
                    <a:pt x="315" y="875"/>
                  </a:lnTo>
                  <a:lnTo>
                    <a:pt x="319" y="871"/>
                  </a:lnTo>
                  <a:lnTo>
                    <a:pt x="322" y="866"/>
                  </a:lnTo>
                  <a:lnTo>
                    <a:pt x="324" y="860"/>
                  </a:lnTo>
                  <a:lnTo>
                    <a:pt x="326" y="855"/>
                  </a:lnTo>
                  <a:lnTo>
                    <a:pt x="327" y="850"/>
                  </a:lnTo>
                  <a:lnTo>
                    <a:pt x="328" y="843"/>
                  </a:lnTo>
                  <a:lnTo>
                    <a:pt x="329" y="838"/>
                  </a:lnTo>
                  <a:lnTo>
                    <a:pt x="329" y="828"/>
                  </a:lnTo>
                  <a:lnTo>
                    <a:pt x="333" y="821"/>
                  </a:lnTo>
                  <a:lnTo>
                    <a:pt x="337" y="813"/>
                  </a:lnTo>
                  <a:lnTo>
                    <a:pt x="342" y="806"/>
                  </a:lnTo>
                  <a:lnTo>
                    <a:pt x="349" y="800"/>
                  </a:lnTo>
                  <a:lnTo>
                    <a:pt x="356" y="796"/>
                  </a:lnTo>
                  <a:lnTo>
                    <a:pt x="365" y="794"/>
                  </a:lnTo>
                  <a:lnTo>
                    <a:pt x="374" y="793"/>
                  </a:lnTo>
                  <a:lnTo>
                    <a:pt x="383" y="794"/>
                  </a:lnTo>
                  <a:lnTo>
                    <a:pt x="392" y="796"/>
                  </a:lnTo>
                  <a:lnTo>
                    <a:pt x="399" y="800"/>
                  </a:lnTo>
                  <a:lnTo>
                    <a:pt x="405" y="806"/>
                  </a:lnTo>
                  <a:lnTo>
                    <a:pt x="411" y="813"/>
                  </a:lnTo>
                  <a:lnTo>
                    <a:pt x="415" y="821"/>
                  </a:lnTo>
                  <a:lnTo>
                    <a:pt x="418" y="828"/>
                  </a:lnTo>
                  <a:lnTo>
                    <a:pt x="418" y="838"/>
                  </a:lnTo>
                  <a:lnTo>
                    <a:pt x="419" y="843"/>
                  </a:lnTo>
                  <a:lnTo>
                    <a:pt x="420" y="850"/>
                  </a:lnTo>
                  <a:lnTo>
                    <a:pt x="421" y="855"/>
                  </a:lnTo>
                  <a:lnTo>
                    <a:pt x="424" y="860"/>
                  </a:lnTo>
                  <a:lnTo>
                    <a:pt x="426" y="866"/>
                  </a:lnTo>
                  <a:lnTo>
                    <a:pt x="429" y="871"/>
                  </a:lnTo>
                  <a:lnTo>
                    <a:pt x="432" y="875"/>
                  </a:lnTo>
                  <a:lnTo>
                    <a:pt x="436" y="880"/>
                  </a:lnTo>
                  <a:lnTo>
                    <a:pt x="441" y="884"/>
                  </a:lnTo>
                  <a:lnTo>
                    <a:pt x="445" y="887"/>
                  </a:lnTo>
                  <a:lnTo>
                    <a:pt x="450" y="890"/>
                  </a:lnTo>
                  <a:lnTo>
                    <a:pt x="456" y="893"/>
                  </a:lnTo>
                  <a:lnTo>
                    <a:pt x="461" y="895"/>
                  </a:lnTo>
                  <a:lnTo>
                    <a:pt x="466" y="896"/>
                  </a:lnTo>
                  <a:lnTo>
                    <a:pt x="473" y="897"/>
                  </a:lnTo>
                  <a:lnTo>
                    <a:pt x="478" y="898"/>
                  </a:lnTo>
                  <a:lnTo>
                    <a:pt x="485" y="897"/>
                  </a:lnTo>
                  <a:lnTo>
                    <a:pt x="491" y="896"/>
                  </a:lnTo>
                  <a:lnTo>
                    <a:pt x="496" y="895"/>
                  </a:lnTo>
                  <a:lnTo>
                    <a:pt x="502" y="893"/>
                  </a:lnTo>
                  <a:lnTo>
                    <a:pt x="507" y="890"/>
                  </a:lnTo>
                  <a:lnTo>
                    <a:pt x="512" y="887"/>
                  </a:lnTo>
                  <a:lnTo>
                    <a:pt x="517" y="884"/>
                  </a:lnTo>
                  <a:lnTo>
                    <a:pt x="521" y="880"/>
                  </a:lnTo>
                  <a:lnTo>
                    <a:pt x="525" y="875"/>
                  </a:lnTo>
                  <a:lnTo>
                    <a:pt x="529" y="871"/>
                  </a:lnTo>
                  <a:lnTo>
                    <a:pt x="532" y="866"/>
                  </a:lnTo>
                  <a:lnTo>
                    <a:pt x="534" y="860"/>
                  </a:lnTo>
                  <a:lnTo>
                    <a:pt x="536" y="855"/>
                  </a:lnTo>
                  <a:lnTo>
                    <a:pt x="537" y="850"/>
                  </a:lnTo>
                  <a:lnTo>
                    <a:pt x="538" y="843"/>
                  </a:lnTo>
                  <a:lnTo>
                    <a:pt x="538" y="838"/>
                  </a:lnTo>
                  <a:lnTo>
                    <a:pt x="539" y="828"/>
                  </a:lnTo>
                  <a:lnTo>
                    <a:pt x="542" y="821"/>
                  </a:lnTo>
                  <a:lnTo>
                    <a:pt x="546" y="813"/>
                  </a:lnTo>
                  <a:lnTo>
                    <a:pt x="552" y="806"/>
                  </a:lnTo>
                  <a:lnTo>
                    <a:pt x="559" y="800"/>
                  </a:lnTo>
                  <a:lnTo>
                    <a:pt x="566" y="796"/>
                  </a:lnTo>
                  <a:lnTo>
                    <a:pt x="575" y="794"/>
                  </a:lnTo>
                  <a:lnTo>
                    <a:pt x="583" y="793"/>
                  </a:lnTo>
                  <a:lnTo>
                    <a:pt x="593" y="794"/>
                  </a:lnTo>
                  <a:lnTo>
                    <a:pt x="601" y="796"/>
                  </a:lnTo>
                  <a:lnTo>
                    <a:pt x="609" y="800"/>
                  </a:lnTo>
                  <a:lnTo>
                    <a:pt x="615" y="806"/>
                  </a:lnTo>
                  <a:lnTo>
                    <a:pt x="621" y="813"/>
                  </a:lnTo>
                  <a:lnTo>
                    <a:pt x="625" y="821"/>
                  </a:lnTo>
                  <a:lnTo>
                    <a:pt x="627" y="828"/>
                  </a:lnTo>
                  <a:lnTo>
                    <a:pt x="628" y="838"/>
                  </a:lnTo>
                  <a:lnTo>
                    <a:pt x="628" y="843"/>
                  </a:lnTo>
                  <a:lnTo>
                    <a:pt x="629" y="850"/>
                  </a:lnTo>
                  <a:lnTo>
                    <a:pt x="631" y="855"/>
                  </a:lnTo>
                  <a:lnTo>
                    <a:pt x="633" y="860"/>
                  </a:lnTo>
                  <a:lnTo>
                    <a:pt x="636" y="866"/>
                  </a:lnTo>
                  <a:lnTo>
                    <a:pt x="639" y="871"/>
                  </a:lnTo>
                  <a:lnTo>
                    <a:pt x="642" y="875"/>
                  </a:lnTo>
                  <a:lnTo>
                    <a:pt x="646" y="880"/>
                  </a:lnTo>
                  <a:lnTo>
                    <a:pt x="651" y="884"/>
                  </a:lnTo>
                  <a:lnTo>
                    <a:pt x="655" y="887"/>
                  </a:lnTo>
                  <a:lnTo>
                    <a:pt x="659" y="890"/>
                  </a:lnTo>
                  <a:lnTo>
                    <a:pt x="665" y="893"/>
                  </a:lnTo>
                  <a:lnTo>
                    <a:pt x="670" y="895"/>
                  </a:lnTo>
                  <a:lnTo>
                    <a:pt x="676" y="896"/>
                  </a:lnTo>
                  <a:lnTo>
                    <a:pt x="682" y="897"/>
                  </a:lnTo>
                  <a:lnTo>
                    <a:pt x="688" y="898"/>
                  </a:lnTo>
                  <a:lnTo>
                    <a:pt x="694" y="897"/>
                  </a:lnTo>
                  <a:lnTo>
                    <a:pt x="700" y="896"/>
                  </a:lnTo>
                  <a:lnTo>
                    <a:pt x="706" y="895"/>
                  </a:lnTo>
                  <a:lnTo>
                    <a:pt x="712" y="893"/>
                  </a:lnTo>
                  <a:lnTo>
                    <a:pt x="717" y="890"/>
                  </a:lnTo>
                  <a:lnTo>
                    <a:pt x="721" y="887"/>
                  </a:lnTo>
                  <a:lnTo>
                    <a:pt x="727" y="884"/>
                  </a:lnTo>
                  <a:lnTo>
                    <a:pt x="731" y="880"/>
                  </a:lnTo>
                  <a:lnTo>
                    <a:pt x="734" y="875"/>
                  </a:lnTo>
                  <a:lnTo>
                    <a:pt x="737" y="871"/>
                  </a:lnTo>
                  <a:lnTo>
                    <a:pt x="741" y="866"/>
                  </a:lnTo>
                  <a:lnTo>
                    <a:pt x="744" y="860"/>
                  </a:lnTo>
                  <a:lnTo>
                    <a:pt x="746" y="855"/>
                  </a:lnTo>
                  <a:lnTo>
                    <a:pt x="747" y="850"/>
                  </a:lnTo>
                  <a:lnTo>
                    <a:pt x="748" y="843"/>
                  </a:lnTo>
                  <a:lnTo>
                    <a:pt x="748" y="838"/>
                  </a:lnTo>
                  <a:lnTo>
                    <a:pt x="748" y="835"/>
                  </a:lnTo>
                  <a:lnTo>
                    <a:pt x="747" y="833"/>
                  </a:lnTo>
                  <a:lnTo>
                    <a:pt x="746" y="829"/>
                  </a:lnTo>
                  <a:lnTo>
                    <a:pt x="744" y="827"/>
                  </a:lnTo>
                  <a:lnTo>
                    <a:pt x="742" y="825"/>
                  </a:lnTo>
                  <a:lnTo>
                    <a:pt x="738" y="824"/>
                  </a:lnTo>
                  <a:lnTo>
                    <a:pt x="736" y="823"/>
                  </a:lnTo>
                  <a:lnTo>
                    <a:pt x="733" y="8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93312" y="3256986"/>
            <a:ext cx="2062289" cy="1115418"/>
            <a:chOff x="6751609" y="3411964"/>
            <a:chExt cx="1051018" cy="1058385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751609" y="3411964"/>
              <a:ext cx="1051018" cy="1058385"/>
            </a:xfrm>
            <a:custGeom>
              <a:avLst/>
              <a:gdLst>
                <a:gd name="T0" fmla="*/ 66 w 141"/>
                <a:gd name="T1" fmla="*/ 135 h 142"/>
                <a:gd name="T2" fmla="*/ 54 w 141"/>
                <a:gd name="T3" fmla="*/ 140 h 142"/>
                <a:gd name="T4" fmla="*/ 49 w 141"/>
                <a:gd name="T5" fmla="*/ 132 h 142"/>
                <a:gd name="T6" fmla="*/ 42 w 141"/>
                <a:gd name="T7" fmla="*/ 129 h 142"/>
                <a:gd name="T8" fmla="*/ 29 w 141"/>
                <a:gd name="T9" fmla="*/ 128 h 142"/>
                <a:gd name="T10" fmla="*/ 28 w 141"/>
                <a:gd name="T11" fmla="*/ 119 h 142"/>
                <a:gd name="T12" fmla="*/ 22 w 141"/>
                <a:gd name="T13" fmla="*/ 114 h 142"/>
                <a:gd name="T14" fmla="*/ 10 w 141"/>
                <a:gd name="T15" fmla="*/ 108 h 142"/>
                <a:gd name="T16" fmla="*/ 12 w 141"/>
                <a:gd name="T17" fmla="*/ 99 h 142"/>
                <a:gd name="T18" fmla="*/ 10 w 141"/>
                <a:gd name="T19" fmla="*/ 92 h 142"/>
                <a:gd name="T20" fmla="*/ 1 w 141"/>
                <a:gd name="T21" fmla="*/ 82 h 142"/>
                <a:gd name="T22" fmla="*/ 6 w 141"/>
                <a:gd name="T23" fmla="*/ 75 h 142"/>
                <a:gd name="T24" fmla="*/ 6 w 141"/>
                <a:gd name="T25" fmla="*/ 67 h 142"/>
                <a:gd name="T26" fmla="*/ 1 w 141"/>
                <a:gd name="T27" fmla="*/ 60 h 142"/>
                <a:gd name="T28" fmla="*/ 10 w 141"/>
                <a:gd name="T29" fmla="*/ 50 h 142"/>
                <a:gd name="T30" fmla="*/ 12 w 141"/>
                <a:gd name="T31" fmla="*/ 43 h 142"/>
                <a:gd name="T32" fmla="*/ 10 w 141"/>
                <a:gd name="T33" fmla="*/ 34 h 142"/>
                <a:gd name="T34" fmla="*/ 22 w 141"/>
                <a:gd name="T35" fmla="*/ 29 h 142"/>
                <a:gd name="T36" fmla="*/ 28 w 141"/>
                <a:gd name="T37" fmla="*/ 23 h 142"/>
                <a:gd name="T38" fmla="*/ 29 w 141"/>
                <a:gd name="T39" fmla="*/ 14 h 142"/>
                <a:gd name="T40" fmla="*/ 42 w 141"/>
                <a:gd name="T41" fmla="*/ 13 h 142"/>
                <a:gd name="T42" fmla="*/ 49 w 141"/>
                <a:gd name="T43" fmla="*/ 10 h 142"/>
                <a:gd name="T44" fmla="*/ 54 w 141"/>
                <a:gd name="T45" fmla="*/ 2 h 142"/>
                <a:gd name="T46" fmla="*/ 66 w 141"/>
                <a:gd name="T47" fmla="*/ 7 h 142"/>
                <a:gd name="T48" fmla="*/ 73 w 141"/>
                <a:gd name="T49" fmla="*/ 0 h 142"/>
                <a:gd name="T50" fmla="*/ 79 w 141"/>
                <a:gd name="T51" fmla="*/ 7 h 142"/>
                <a:gd name="T52" fmla="*/ 87 w 141"/>
                <a:gd name="T53" fmla="*/ 9 h 142"/>
                <a:gd name="T54" fmla="*/ 100 w 141"/>
                <a:gd name="T55" fmla="*/ 7 h 142"/>
                <a:gd name="T56" fmla="*/ 103 w 141"/>
                <a:gd name="T57" fmla="*/ 16 h 142"/>
                <a:gd name="T58" fmla="*/ 109 w 141"/>
                <a:gd name="T59" fmla="*/ 20 h 142"/>
                <a:gd name="T60" fmla="*/ 122 w 141"/>
                <a:gd name="T61" fmla="*/ 23 h 142"/>
                <a:gd name="T62" fmla="*/ 122 w 141"/>
                <a:gd name="T63" fmla="*/ 32 h 142"/>
                <a:gd name="T64" fmla="*/ 126 w 141"/>
                <a:gd name="T65" fmla="*/ 39 h 142"/>
                <a:gd name="T66" fmla="*/ 137 w 141"/>
                <a:gd name="T67" fmla="*/ 47 h 142"/>
                <a:gd name="T68" fmla="*/ 133 w 141"/>
                <a:gd name="T69" fmla="*/ 55 h 142"/>
                <a:gd name="T70" fmla="*/ 134 w 141"/>
                <a:gd name="T71" fmla="*/ 62 h 142"/>
                <a:gd name="T72" fmla="*/ 141 w 141"/>
                <a:gd name="T73" fmla="*/ 71 h 142"/>
                <a:gd name="T74" fmla="*/ 134 w 141"/>
                <a:gd name="T75" fmla="*/ 80 h 142"/>
                <a:gd name="T76" fmla="*/ 133 w 141"/>
                <a:gd name="T77" fmla="*/ 87 h 142"/>
                <a:gd name="T78" fmla="*/ 137 w 141"/>
                <a:gd name="T79" fmla="*/ 95 h 142"/>
                <a:gd name="T80" fmla="*/ 126 w 141"/>
                <a:gd name="T81" fmla="*/ 103 h 142"/>
                <a:gd name="T82" fmla="*/ 122 w 141"/>
                <a:gd name="T83" fmla="*/ 110 h 142"/>
                <a:gd name="T84" fmla="*/ 122 w 141"/>
                <a:gd name="T85" fmla="*/ 119 h 142"/>
                <a:gd name="T86" fmla="*/ 109 w 141"/>
                <a:gd name="T87" fmla="*/ 122 h 142"/>
                <a:gd name="T88" fmla="*/ 103 w 141"/>
                <a:gd name="T89" fmla="*/ 126 h 142"/>
                <a:gd name="T90" fmla="*/ 100 w 141"/>
                <a:gd name="T91" fmla="*/ 135 h 142"/>
                <a:gd name="T92" fmla="*/ 87 w 141"/>
                <a:gd name="T93" fmla="*/ 133 h 142"/>
                <a:gd name="T94" fmla="*/ 79 w 141"/>
                <a:gd name="T95" fmla="*/ 135 h 142"/>
                <a:gd name="T96" fmla="*/ 73 w 141"/>
                <a:gd name="T9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142">
                  <a:moveTo>
                    <a:pt x="70" y="142"/>
                  </a:moveTo>
                  <a:cubicBezTo>
                    <a:pt x="69" y="142"/>
                    <a:pt x="68" y="142"/>
                    <a:pt x="67" y="142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5" y="135"/>
                    <a:pt x="63" y="135"/>
                    <a:pt x="62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6" y="140"/>
                    <a:pt x="54" y="140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2" y="133"/>
                    <a:pt x="51" y="132"/>
                    <a:pt x="50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4" y="137"/>
                    <a:pt x="42" y="136"/>
                    <a:pt x="41" y="135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1" y="128"/>
                    <a:pt x="39" y="127"/>
                    <a:pt x="38" y="127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2" y="130"/>
                    <a:pt x="30" y="129"/>
                    <a:pt x="29" y="128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0" y="121"/>
                    <a:pt x="29" y="120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1" y="122"/>
                    <a:pt x="20" y="120"/>
                    <a:pt x="18" y="119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2"/>
                    <a:pt x="20" y="111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1"/>
                    <a:pt x="11" y="109"/>
                    <a:pt x="10" y="108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4" y="102"/>
                    <a:pt x="13" y="101"/>
                    <a:pt x="13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99"/>
                    <a:pt x="5" y="97"/>
                    <a:pt x="4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9" y="90"/>
                    <a:pt x="9" y="89"/>
                    <a:pt x="8" y="88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" y="86"/>
                    <a:pt x="1" y="84"/>
                    <a:pt x="1" y="82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8"/>
                    <a:pt x="6" y="77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70"/>
                    <a:pt x="0" y="69"/>
                    <a:pt x="0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5"/>
                    <a:pt x="6" y="64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8"/>
                    <a:pt x="1" y="56"/>
                    <a:pt x="2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3"/>
                    <a:pt x="9" y="52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5"/>
                    <a:pt x="5" y="43"/>
                    <a:pt x="6" y="41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1"/>
                    <a:pt x="14" y="40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3"/>
                    <a:pt x="12" y="31"/>
                    <a:pt x="13" y="2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2"/>
                    <a:pt x="21" y="20"/>
                    <a:pt x="23" y="1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30" y="21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3"/>
                    <a:pt x="32" y="12"/>
                    <a:pt x="34" y="1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1" y="14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2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2"/>
                    <a:pt x="58" y="1"/>
                    <a:pt x="60" y="1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7"/>
                    <a:pt x="65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7"/>
                    <a:pt x="77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1"/>
                    <a:pt x="85" y="2"/>
                    <a:pt x="87" y="2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9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6" y="5"/>
                    <a:pt x="98" y="6"/>
                    <a:pt x="100" y="7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4"/>
                    <a:pt x="101" y="15"/>
                    <a:pt x="103" y="15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9" y="12"/>
                    <a:pt x="111" y="13"/>
                    <a:pt x="112" y="1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1"/>
                    <a:pt x="112" y="22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0"/>
                    <a:pt x="121" y="22"/>
                    <a:pt x="122" y="23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30"/>
                    <a:pt x="121" y="31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9" y="31"/>
                    <a:pt x="130" y="33"/>
                    <a:pt x="131" y="34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7" y="40"/>
                    <a:pt x="128" y="41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5" y="43"/>
                    <a:pt x="136" y="45"/>
                    <a:pt x="137" y="4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2" y="52"/>
                    <a:pt x="132" y="53"/>
                    <a:pt x="133" y="5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40" y="56"/>
                    <a:pt x="140" y="58"/>
                    <a:pt x="140" y="60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4"/>
                    <a:pt x="134" y="65"/>
                    <a:pt x="13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9"/>
                    <a:pt x="141" y="70"/>
                    <a:pt x="141" y="71"/>
                  </a:cubicBezTo>
                  <a:cubicBezTo>
                    <a:pt x="141" y="72"/>
                    <a:pt x="141" y="73"/>
                    <a:pt x="141" y="74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4" y="77"/>
                    <a:pt x="134" y="78"/>
                    <a:pt x="134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4"/>
                    <a:pt x="140" y="86"/>
                    <a:pt x="139" y="88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2" y="89"/>
                    <a:pt x="132" y="90"/>
                    <a:pt x="131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7"/>
                    <a:pt x="135" y="99"/>
                    <a:pt x="134" y="10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1"/>
                    <a:pt x="127" y="102"/>
                    <a:pt x="126" y="103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0" y="109"/>
                    <a:pt x="129" y="111"/>
                    <a:pt x="127" y="113"/>
                  </a:cubicBezTo>
                  <a:cubicBezTo>
                    <a:pt x="122" y="110"/>
                    <a:pt x="122" y="110"/>
                    <a:pt x="122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1" y="111"/>
                    <a:pt x="120" y="112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1" y="120"/>
                    <a:pt x="120" y="122"/>
                    <a:pt x="118" y="123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2" y="120"/>
                    <a:pt x="111" y="121"/>
                    <a:pt x="109" y="12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1" y="129"/>
                    <a:pt x="109" y="130"/>
                    <a:pt x="107" y="131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1" y="127"/>
                    <a:pt x="100" y="128"/>
                    <a:pt x="99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98" y="136"/>
                    <a:pt x="96" y="137"/>
                    <a:pt x="95" y="137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8" y="133"/>
                    <a:pt x="87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40"/>
                    <a:pt x="83" y="141"/>
                    <a:pt x="81" y="141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7" y="135"/>
                    <a:pt x="76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2" y="142"/>
                    <a:pt x="71" y="142"/>
                    <a:pt x="70" y="142"/>
                  </a:cubicBezTo>
                  <a:close/>
                </a:path>
              </a:pathLst>
            </a:custGeom>
            <a:solidFill>
              <a:srgbClr val="4CC7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92238" y="3688199"/>
              <a:ext cx="569761" cy="496389"/>
            </a:xfrm>
            <a:prstGeom prst="rect">
              <a:avLst/>
            </a:prstGeom>
            <a:solidFill>
              <a:srgbClr val="4CC7C4"/>
            </a:solidFill>
            <a:ln>
              <a:solidFill>
                <a:srgbClr val="4CC7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26253" y="1923163"/>
            <a:ext cx="2331072" cy="1206803"/>
            <a:chOff x="6717433" y="2146342"/>
            <a:chExt cx="1188000" cy="114509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42871" y="2146342"/>
              <a:ext cx="1137124" cy="1145097"/>
            </a:xfrm>
            <a:custGeom>
              <a:avLst/>
              <a:gdLst>
                <a:gd name="T0" fmla="*/ 66 w 141"/>
                <a:gd name="T1" fmla="*/ 135 h 142"/>
                <a:gd name="T2" fmla="*/ 54 w 141"/>
                <a:gd name="T3" fmla="*/ 140 h 142"/>
                <a:gd name="T4" fmla="*/ 49 w 141"/>
                <a:gd name="T5" fmla="*/ 132 h 142"/>
                <a:gd name="T6" fmla="*/ 42 w 141"/>
                <a:gd name="T7" fmla="*/ 129 h 142"/>
                <a:gd name="T8" fmla="*/ 29 w 141"/>
                <a:gd name="T9" fmla="*/ 128 h 142"/>
                <a:gd name="T10" fmla="*/ 28 w 141"/>
                <a:gd name="T11" fmla="*/ 119 h 142"/>
                <a:gd name="T12" fmla="*/ 22 w 141"/>
                <a:gd name="T13" fmla="*/ 114 h 142"/>
                <a:gd name="T14" fmla="*/ 10 w 141"/>
                <a:gd name="T15" fmla="*/ 108 h 142"/>
                <a:gd name="T16" fmla="*/ 12 w 141"/>
                <a:gd name="T17" fmla="*/ 99 h 142"/>
                <a:gd name="T18" fmla="*/ 10 w 141"/>
                <a:gd name="T19" fmla="*/ 92 h 142"/>
                <a:gd name="T20" fmla="*/ 1 w 141"/>
                <a:gd name="T21" fmla="*/ 82 h 142"/>
                <a:gd name="T22" fmla="*/ 6 w 141"/>
                <a:gd name="T23" fmla="*/ 75 h 142"/>
                <a:gd name="T24" fmla="*/ 6 w 141"/>
                <a:gd name="T25" fmla="*/ 67 h 142"/>
                <a:gd name="T26" fmla="*/ 1 w 141"/>
                <a:gd name="T27" fmla="*/ 60 h 142"/>
                <a:gd name="T28" fmla="*/ 10 w 141"/>
                <a:gd name="T29" fmla="*/ 50 h 142"/>
                <a:gd name="T30" fmla="*/ 12 w 141"/>
                <a:gd name="T31" fmla="*/ 43 h 142"/>
                <a:gd name="T32" fmla="*/ 10 w 141"/>
                <a:gd name="T33" fmla="*/ 34 h 142"/>
                <a:gd name="T34" fmla="*/ 22 w 141"/>
                <a:gd name="T35" fmla="*/ 29 h 142"/>
                <a:gd name="T36" fmla="*/ 28 w 141"/>
                <a:gd name="T37" fmla="*/ 23 h 142"/>
                <a:gd name="T38" fmla="*/ 29 w 141"/>
                <a:gd name="T39" fmla="*/ 14 h 142"/>
                <a:gd name="T40" fmla="*/ 42 w 141"/>
                <a:gd name="T41" fmla="*/ 13 h 142"/>
                <a:gd name="T42" fmla="*/ 49 w 141"/>
                <a:gd name="T43" fmla="*/ 10 h 142"/>
                <a:gd name="T44" fmla="*/ 54 w 141"/>
                <a:gd name="T45" fmla="*/ 2 h 142"/>
                <a:gd name="T46" fmla="*/ 66 w 141"/>
                <a:gd name="T47" fmla="*/ 7 h 142"/>
                <a:gd name="T48" fmla="*/ 73 w 141"/>
                <a:gd name="T49" fmla="*/ 0 h 142"/>
                <a:gd name="T50" fmla="*/ 79 w 141"/>
                <a:gd name="T51" fmla="*/ 7 h 142"/>
                <a:gd name="T52" fmla="*/ 87 w 141"/>
                <a:gd name="T53" fmla="*/ 9 h 142"/>
                <a:gd name="T54" fmla="*/ 100 w 141"/>
                <a:gd name="T55" fmla="*/ 7 h 142"/>
                <a:gd name="T56" fmla="*/ 103 w 141"/>
                <a:gd name="T57" fmla="*/ 16 h 142"/>
                <a:gd name="T58" fmla="*/ 109 w 141"/>
                <a:gd name="T59" fmla="*/ 20 h 142"/>
                <a:gd name="T60" fmla="*/ 122 w 141"/>
                <a:gd name="T61" fmla="*/ 23 h 142"/>
                <a:gd name="T62" fmla="*/ 122 w 141"/>
                <a:gd name="T63" fmla="*/ 32 h 142"/>
                <a:gd name="T64" fmla="*/ 126 w 141"/>
                <a:gd name="T65" fmla="*/ 39 h 142"/>
                <a:gd name="T66" fmla="*/ 137 w 141"/>
                <a:gd name="T67" fmla="*/ 47 h 142"/>
                <a:gd name="T68" fmla="*/ 133 w 141"/>
                <a:gd name="T69" fmla="*/ 55 h 142"/>
                <a:gd name="T70" fmla="*/ 134 w 141"/>
                <a:gd name="T71" fmla="*/ 62 h 142"/>
                <a:gd name="T72" fmla="*/ 141 w 141"/>
                <a:gd name="T73" fmla="*/ 71 h 142"/>
                <a:gd name="T74" fmla="*/ 134 w 141"/>
                <a:gd name="T75" fmla="*/ 80 h 142"/>
                <a:gd name="T76" fmla="*/ 133 w 141"/>
                <a:gd name="T77" fmla="*/ 87 h 142"/>
                <a:gd name="T78" fmla="*/ 137 w 141"/>
                <a:gd name="T79" fmla="*/ 95 h 142"/>
                <a:gd name="T80" fmla="*/ 126 w 141"/>
                <a:gd name="T81" fmla="*/ 103 h 142"/>
                <a:gd name="T82" fmla="*/ 122 w 141"/>
                <a:gd name="T83" fmla="*/ 110 h 142"/>
                <a:gd name="T84" fmla="*/ 122 w 141"/>
                <a:gd name="T85" fmla="*/ 119 h 142"/>
                <a:gd name="T86" fmla="*/ 109 w 141"/>
                <a:gd name="T87" fmla="*/ 122 h 142"/>
                <a:gd name="T88" fmla="*/ 103 w 141"/>
                <a:gd name="T89" fmla="*/ 126 h 142"/>
                <a:gd name="T90" fmla="*/ 100 w 141"/>
                <a:gd name="T91" fmla="*/ 135 h 142"/>
                <a:gd name="T92" fmla="*/ 87 w 141"/>
                <a:gd name="T93" fmla="*/ 133 h 142"/>
                <a:gd name="T94" fmla="*/ 79 w 141"/>
                <a:gd name="T95" fmla="*/ 135 h 142"/>
                <a:gd name="T96" fmla="*/ 73 w 141"/>
                <a:gd name="T9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142">
                  <a:moveTo>
                    <a:pt x="70" y="142"/>
                  </a:moveTo>
                  <a:cubicBezTo>
                    <a:pt x="69" y="142"/>
                    <a:pt x="68" y="142"/>
                    <a:pt x="67" y="142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5" y="135"/>
                    <a:pt x="63" y="135"/>
                    <a:pt x="62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6" y="140"/>
                    <a:pt x="54" y="140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2" y="133"/>
                    <a:pt x="51" y="132"/>
                    <a:pt x="50" y="132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4" y="137"/>
                    <a:pt x="42" y="136"/>
                    <a:pt x="41" y="135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1" y="128"/>
                    <a:pt x="39" y="127"/>
                    <a:pt x="38" y="127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2" y="130"/>
                    <a:pt x="30" y="129"/>
                    <a:pt x="29" y="128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0" y="121"/>
                    <a:pt x="29" y="120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1" y="122"/>
                    <a:pt x="20" y="120"/>
                    <a:pt x="18" y="119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2"/>
                    <a:pt x="20" y="111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1"/>
                    <a:pt x="11" y="109"/>
                    <a:pt x="10" y="108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4" y="102"/>
                    <a:pt x="13" y="101"/>
                    <a:pt x="13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5" y="99"/>
                    <a:pt x="5" y="97"/>
                    <a:pt x="4" y="95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9" y="90"/>
                    <a:pt x="9" y="89"/>
                    <a:pt x="8" y="88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" y="86"/>
                    <a:pt x="1" y="84"/>
                    <a:pt x="1" y="82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8"/>
                    <a:pt x="6" y="77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70"/>
                    <a:pt x="0" y="69"/>
                    <a:pt x="0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5"/>
                    <a:pt x="6" y="64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8"/>
                    <a:pt x="1" y="56"/>
                    <a:pt x="2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3"/>
                    <a:pt x="9" y="52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5"/>
                    <a:pt x="5" y="43"/>
                    <a:pt x="6" y="41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1"/>
                    <a:pt x="14" y="40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3"/>
                    <a:pt x="12" y="31"/>
                    <a:pt x="13" y="2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2"/>
                    <a:pt x="21" y="20"/>
                    <a:pt x="23" y="1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30" y="21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3"/>
                    <a:pt x="32" y="12"/>
                    <a:pt x="34" y="1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1" y="14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2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2"/>
                    <a:pt x="58" y="1"/>
                    <a:pt x="60" y="1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7"/>
                    <a:pt x="65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7"/>
                    <a:pt x="77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1"/>
                    <a:pt x="85" y="2"/>
                    <a:pt x="87" y="2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9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6" y="5"/>
                    <a:pt x="98" y="6"/>
                    <a:pt x="100" y="7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4"/>
                    <a:pt x="101" y="15"/>
                    <a:pt x="103" y="15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9" y="12"/>
                    <a:pt x="111" y="13"/>
                    <a:pt x="112" y="1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1"/>
                    <a:pt x="112" y="22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0"/>
                    <a:pt x="121" y="22"/>
                    <a:pt x="122" y="23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30"/>
                    <a:pt x="121" y="31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9" y="31"/>
                    <a:pt x="130" y="33"/>
                    <a:pt x="131" y="34"/>
                  </a:cubicBezTo>
                  <a:cubicBezTo>
                    <a:pt x="126" y="38"/>
                    <a:pt x="126" y="38"/>
                    <a:pt x="126" y="38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7" y="40"/>
                    <a:pt x="128" y="41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5" y="43"/>
                    <a:pt x="136" y="45"/>
                    <a:pt x="137" y="47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2" y="52"/>
                    <a:pt x="132" y="53"/>
                    <a:pt x="133" y="54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40" y="56"/>
                    <a:pt x="140" y="58"/>
                    <a:pt x="140" y="60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4"/>
                    <a:pt x="134" y="65"/>
                    <a:pt x="13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69"/>
                    <a:pt x="141" y="70"/>
                    <a:pt x="141" y="71"/>
                  </a:cubicBezTo>
                  <a:cubicBezTo>
                    <a:pt x="141" y="72"/>
                    <a:pt x="141" y="73"/>
                    <a:pt x="141" y="74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4" y="77"/>
                    <a:pt x="134" y="78"/>
                    <a:pt x="134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4"/>
                    <a:pt x="140" y="86"/>
                    <a:pt x="139" y="88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2" y="89"/>
                    <a:pt x="132" y="90"/>
                    <a:pt x="131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7"/>
                    <a:pt x="135" y="99"/>
                    <a:pt x="134" y="10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1"/>
                    <a:pt x="127" y="102"/>
                    <a:pt x="126" y="103"/>
                  </a:cubicBezTo>
                  <a:cubicBezTo>
                    <a:pt x="126" y="104"/>
                    <a:pt x="126" y="104"/>
                    <a:pt x="126" y="104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0" y="109"/>
                    <a:pt x="129" y="111"/>
                    <a:pt x="127" y="113"/>
                  </a:cubicBezTo>
                  <a:cubicBezTo>
                    <a:pt x="122" y="110"/>
                    <a:pt x="122" y="110"/>
                    <a:pt x="122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1" y="111"/>
                    <a:pt x="120" y="112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1" y="120"/>
                    <a:pt x="120" y="122"/>
                    <a:pt x="118" y="123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2" y="120"/>
                    <a:pt x="111" y="121"/>
                    <a:pt x="109" y="12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1" y="129"/>
                    <a:pt x="109" y="130"/>
                    <a:pt x="107" y="131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1" y="127"/>
                    <a:pt x="100" y="128"/>
                    <a:pt x="99" y="129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98" y="136"/>
                    <a:pt x="96" y="137"/>
                    <a:pt x="95" y="137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8" y="133"/>
                    <a:pt x="87" y="133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40"/>
                    <a:pt x="83" y="141"/>
                    <a:pt x="81" y="141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7" y="135"/>
                    <a:pt x="76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2" y="142"/>
                    <a:pt x="71" y="142"/>
                    <a:pt x="70" y="142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4"/>
              </p:custDataLst>
            </p:nvPr>
          </p:nvSpPr>
          <p:spPr>
            <a:xfrm>
              <a:off x="6717433" y="2324638"/>
              <a:ext cx="1188000" cy="788507"/>
            </a:xfrm>
            <a:prstGeom prst="rect">
              <a:avLst/>
            </a:prstGeom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Collaboration </a:t>
              </a:r>
            </a:p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with NIC</a:t>
              </a:r>
              <a:endParaRPr lang="en-US" sz="24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578066" y="1923163"/>
            <a:ext cx="2261466" cy="1206803"/>
            <a:chOff x="4297583" y="2146342"/>
            <a:chExt cx="1152526" cy="1145097"/>
          </a:xfrm>
        </p:grpSpPr>
        <p:grpSp>
          <p:nvGrpSpPr>
            <p:cNvPr id="63" name="Group 62"/>
            <p:cNvGrpSpPr/>
            <p:nvPr/>
          </p:nvGrpSpPr>
          <p:grpSpPr>
            <a:xfrm>
              <a:off x="4297583" y="2146342"/>
              <a:ext cx="1137124" cy="1145097"/>
              <a:chOff x="4297583" y="2146342"/>
              <a:chExt cx="1137124" cy="1145097"/>
            </a:xfrm>
          </p:grpSpPr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 flipH="1">
                <a:off x="4297583" y="2146342"/>
                <a:ext cx="1137124" cy="1145097"/>
              </a:xfrm>
              <a:custGeom>
                <a:avLst/>
                <a:gdLst>
                  <a:gd name="T0" fmla="*/ 66 w 141"/>
                  <a:gd name="T1" fmla="*/ 135 h 142"/>
                  <a:gd name="T2" fmla="*/ 54 w 141"/>
                  <a:gd name="T3" fmla="*/ 140 h 142"/>
                  <a:gd name="T4" fmla="*/ 49 w 141"/>
                  <a:gd name="T5" fmla="*/ 132 h 142"/>
                  <a:gd name="T6" fmla="*/ 42 w 141"/>
                  <a:gd name="T7" fmla="*/ 129 h 142"/>
                  <a:gd name="T8" fmla="*/ 29 w 141"/>
                  <a:gd name="T9" fmla="*/ 128 h 142"/>
                  <a:gd name="T10" fmla="*/ 28 w 141"/>
                  <a:gd name="T11" fmla="*/ 119 h 142"/>
                  <a:gd name="T12" fmla="*/ 22 w 141"/>
                  <a:gd name="T13" fmla="*/ 114 h 142"/>
                  <a:gd name="T14" fmla="*/ 10 w 141"/>
                  <a:gd name="T15" fmla="*/ 108 h 142"/>
                  <a:gd name="T16" fmla="*/ 12 w 141"/>
                  <a:gd name="T17" fmla="*/ 99 h 142"/>
                  <a:gd name="T18" fmla="*/ 10 w 141"/>
                  <a:gd name="T19" fmla="*/ 92 h 142"/>
                  <a:gd name="T20" fmla="*/ 1 w 141"/>
                  <a:gd name="T21" fmla="*/ 82 h 142"/>
                  <a:gd name="T22" fmla="*/ 6 w 141"/>
                  <a:gd name="T23" fmla="*/ 75 h 142"/>
                  <a:gd name="T24" fmla="*/ 6 w 141"/>
                  <a:gd name="T25" fmla="*/ 67 h 142"/>
                  <a:gd name="T26" fmla="*/ 1 w 141"/>
                  <a:gd name="T27" fmla="*/ 60 h 142"/>
                  <a:gd name="T28" fmla="*/ 10 w 141"/>
                  <a:gd name="T29" fmla="*/ 50 h 142"/>
                  <a:gd name="T30" fmla="*/ 12 w 141"/>
                  <a:gd name="T31" fmla="*/ 43 h 142"/>
                  <a:gd name="T32" fmla="*/ 10 w 141"/>
                  <a:gd name="T33" fmla="*/ 34 h 142"/>
                  <a:gd name="T34" fmla="*/ 22 w 141"/>
                  <a:gd name="T35" fmla="*/ 29 h 142"/>
                  <a:gd name="T36" fmla="*/ 28 w 141"/>
                  <a:gd name="T37" fmla="*/ 23 h 142"/>
                  <a:gd name="T38" fmla="*/ 29 w 141"/>
                  <a:gd name="T39" fmla="*/ 14 h 142"/>
                  <a:gd name="T40" fmla="*/ 42 w 141"/>
                  <a:gd name="T41" fmla="*/ 13 h 142"/>
                  <a:gd name="T42" fmla="*/ 49 w 141"/>
                  <a:gd name="T43" fmla="*/ 10 h 142"/>
                  <a:gd name="T44" fmla="*/ 54 w 141"/>
                  <a:gd name="T45" fmla="*/ 2 h 142"/>
                  <a:gd name="T46" fmla="*/ 66 w 141"/>
                  <a:gd name="T47" fmla="*/ 7 h 142"/>
                  <a:gd name="T48" fmla="*/ 73 w 141"/>
                  <a:gd name="T49" fmla="*/ 0 h 142"/>
                  <a:gd name="T50" fmla="*/ 79 w 141"/>
                  <a:gd name="T51" fmla="*/ 7 h 142"/>
                  <a:gd name="T52" fmla="*/ 87 w 141"/>
                  <a:gd name="T53" fmla="*/ 9 h 142"/>
                  <a:gd name="T54" fmla="*/ 100 w 141"/>
                  <a:gd name="T55" fmla="*/ 7 h 142"/>
                  <a:gd name="T56" fmla="*/ 103 w 141"/>
                  <a:gd name="T57" fmla="*/ 16 h 142"/>
                  <a:gd name="T58" fmla="*/ 109 w 141"/>
                  <a:gd name="T59" fmla="*/ 20 h 142"/>
                  <a:gd name="T60" fmla="*/ 122 w 141"/>
                  <a:gd name="T61" fmla="*/ 23 h 142"/>
                  <a:gd name="T62" fmla="*/ 122 w 141"/>
                  <a:gd name="T63" fmla="*/ 32 h 142"/>
                  <a:gd name="T64" fmla="*/ 126 w 141"/>
                  <a:gd name="T65" fmla="*/ 39 h 142"/>
                  <a:gd name="T66" fmla="*/ 137 w 141"/>
                  <a:gd name="T67" fmla="*/ 47 h 142"/>
                  <a:gd name="T68" fmla="*/ 133 w 141"/>
                  <a:gd name="T69" fmla="*/ 55 h 142"/>
                  <a:gd name="T70" fmla="*/ 134 w 141"/>
                  <a:gd name="T71" fmla="*/ 62 h 142"/>
                  <a:gd name="T72" fmla="*/ 141 w 141"/>
                  <a:gd name="T73" fmla="*/ 71 h 142"/>
                  <a:gd name="T74" fmla="*/ 134 w 141"/>
                  <a:gd name="T75" fmla="*/ 80 h 142"/>
                  <a:gd name="T76" fmla="*/ 133 w 141"/>
                  <a:gd name="T77" fmla="*/ 87 h 142"/>
                  <a:gd name="T78" fmla="*/ 137 w 141"/>
                  <a:gd name="T79" fmla="*/ 95 h 142"/>
                  <a:gd name="T80" fmla="*/ 126 w 141"/>
                  <a:gd name="T81" fmla="*/ 103 h 142"/>
                  <a:gd name="T82" fmla="*/ 122 w 141"/>
                  <a:gd name="T83" fmla="*/ 110 h 142"/>
                  <a:gd name="T84" fmla="*/ 122 w 141"/>
                  <a:gd name="T85" fmla="*/ 119 h 142"/>
                  <a:gd name="T86" fmla="*/ 109 w 141"/>
                  <a:gd name="T87" fmla="*/ 122 h 142"/>
                  <a:gd name="T88" fmla="*/ 103 w 141"/>
                  <a:gd name="T89" fmla="*/ 126 h 142"/>
                  <a:gd name="T90" fmla="*/ 100 w 141"/>
                  <a:gd name="T91" fmla="*/ 135 h 142"/>
                  <a:gd name="T92" fmla="*/ 87 w 141"/>
                  <a:gd name="T93" fmla="*/ 133 h 142"/>
                  <a:gd name="T94" fmla="*/ 79 w 141"/>
                  <a:gd name="T95" fmla="*/ 135 h 142"/>
                  <a:gd name="T96" fmla="*/ 73 w 141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142">
                    <a:moveTo>
                      <a:pt x="70" y="142"/>
                    </a:moveTo>
                    <a:cubicBezTo>
                      <a:pt x="69" y="142"/>
                      <a:pt x="68" y="142"/>
                      <a:pt x="67" y="142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5"/>
                      <a:pt x="66" y="135"/>
                      <a:pt x="66" y="135"/>
                    </a:cubicBezTo>
                    <a:cubicBezTo>
                      <a:pt x="65" y="135"/>
                      <a:pt x="63" y="135"/>
                      <a:pt x="62" y="135"/>
                    </a:cubicBezTo>
                    <a:cubicBezTo>
                      <a:pt x="61" y="135"/>
                      <a:pt x="61" y="135"/>
                      <a:pt x="61" y="135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58" y="141"/>
                      <a:pt x="56" y="140"/>
                      <a:pt x="54" y="140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2" y="133"/>
                      <a:pt x="51" y="132"/>
                      <a:pt x="50" y="132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4" y="137"/>
                      <a:pt x="42" y="136"/>
                      <a:pt x="41" y="135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1" y="128"/>
                      <a:pt x="39" y="127"/>
                      <a:pt x="38" y="127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2" y="130"/>
                      <a:pt x="30" y="129"/>
                      <a:pt x="29" y="128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0" y="121"/>
                      <a:pt x="29" y="120"/>
                      <a:pt x="28" y="119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1" y="122"/>
                      <a:pt x="20" y="120"/>
                      <a:pt x="18" y="119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1" y="112"/>
                      <a:pt x="20" y="111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12" y="111"/>
                      <a:pt x="11" y="109"/>
                      <a:pt x="10" y="108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4" y="102"/>
                      <a:pt x="13" y="101"/>
                      <a:pt x="13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5" y="99"/>
                      <a:pt x="5" y="97"/>
                      <a:pt x="4" y="95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0"/>
                      <a:pt x="9" y="89"/>
                      <a:pt x="8" y="88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86"/>
                      <a:pt x="1" y="84"/>
                      <a:pt x="1" y="82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78"/>
                      <a:pt x="6" y="77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70"/>
                      <a:pt x="0" y="69"/>
                      <a:pt x="0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5"/>
                      <a:pt x="6" y="64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8"/>
                      <a:pt x="1" y="56"/>
                      <a:pt x="2" y="54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3"/>
                      <a:pt x="9" y="52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45"/>
                      <a:pt x="5" y="43"/>
                      <a:pt x="6" y="41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1"/>
                      <a:pt x="14" y="40"/>
                      <a:pt x="15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22"/>
                      <a:pt x="21" y="20"/>
                      <a:pt x="23" y="19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30" y="21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3"/>
                      <a:pt x="32" y="12"/>
                      <a:pt x="34" y="11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1" y="14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6"/>
                      <a:pt x="44" y="5"/>
                      <a:pt x="46" y="5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0"/>
                      <a:pt x="52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1"/>
                      <a:pt x="60" y="1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7"/>
                      <a:pt x="65" y="7"/>
                      <a:pt x="66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9" y="0"/>
                      <a:pt x="70" y="0"/>
                    </a:cubicBezTo>
                    <a:cubicBezTo>
                      <a:pt x="71" y="0"/>
                      <a:pt x="72" y="0"/>
                      <a:pt x="73" y="0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6" y="7"/>
                      <a:pt x="77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3" y="1"/>
                      <a:pt x="85" y="2"/>
                      <a:pt x="87" y="2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8" y="9"/>
                      <a:pt x="90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6" y="5"/>
                      <a:pt x="98" y="6"/>
                      <a:pt x="100" y="7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100" y="14"/>
                      <a:pt x="101" y="15"/>
                      <a:pt x="103" y="15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9" y="12"/>
                      <a:pt x="111" y="13"/>
                      <a:pt x="112" y="14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1" y="21"/>
                      <a:pt x="112" y="22"/>
                      <a:pt x="113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20" y="20"/>
                      <a:pt x="121" y="22"/>
                      <a:pt x="122" y="23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20" y="30"/>
                      <a:pt x="121" y="31"/>
                      <a:pt x="121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9" y="31"/>
                      <a:pt x="130" y="33"/>
                      <a:pt x="131" y="34"/>
                    </a:cubicBezTo>
                    <a:cubicBezTo>
                      <a:pt x="126" y="38"/>
                      <a:pt x="126" y="38"/>
                      <a:pt x="126" y="38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7" y="40"/>
                      <a:pt x="128" y="41"/>
                      <a:pt x="128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4" y="41"/>
                      <a:pt x="134" y="41"/>
                      <a:pt x="134" y="41"/>
                    </a:cubicBezTo>
                    <a:cubicBezTo>
                      <a:pt x="135" y="43"/>
                      <a:pt x="136" y="45"/>
                      <a:pt x="137" y="47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2" y="52"/>
                      <a:pt x="132" y="53"/>
                      <a:pt x="133" y="54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40" y="56"/>
                      <a:pt x="140" y="58"/>
                      <a:pt x="140" y="60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34" y="64"/>
                      <a:pt x="134" y="65"/>
                      <a:pt x="135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41" y="68"/>
                      <a:pt x="141" y="68"/>
                      <a:pt x="141" y="68"/>
                    </a:cubicBezTo>
                    <a:cubicBezTo>
                      <a:pt x="141" y="69"/>
                      <a:pt x="141" y="70"/>
                      <a:pt x="141" y="71"/>
                    </a:cubicBezTo>
                    <a:cubicBezTo>
                      <a:pt x="141" y="72"/>
                      <a:pt x="141" y="73"/>
                      <a:pt x="141" y="74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4" y="77"/>
                      <a:pt x="134" y="78"/>
                      <a:pt x="13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2"/>
                      <a:pt x="140" y="82"/>
                      <a:pt x="140" y="82"/>
                    </a:cubicBezTo>
                    <a:cubicBezTo>
                      <a:pt x="140" y="84"/>
                      <a:pt x="140" y="86"/>
                      <a:pt x="139" y="88"/>
                    </a:cubicBezTo>
                    <a:cubicBezTo>
                      <a:pt x="133" y="87"/>
                      <a:pt x="133" y="87"/>
                      <a:pt x="133" y="87"/>
                    </a:cubicBezTo>
                    <a:cubicBezTo>
                      <a:pt x="133" y="88"/>
                      <a:pt x="133" y="88"/>
                      <a:pt x="133" y="88"/>
                    </a:cubicBezTo>
                    <a:cubicBezTo>
                      <a:pt x="132" y="89"/>
                      <a:pt x="132" y="90"/>
                      <a:pt x="131" y="92"/>
                    </a:cubicBezTo>
                    <a:cubicBezTo>
                      <a:pt x="131" y="92"/>
                      <a:pt x="131" y="92"/>
                      <a:pt x="131" y="92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7"/>
                      <a:pt x="135" y="99"/>
                      <a:pt x="134" y="101"/>
                    </a:cubicBezTo>
                    <a:cubicBezTo>
                      <a:pt x="128" y="99"/>
                      <a:pt x="128" y="99"/>
                      <a:pt x="128" y="99"/>
                    </a:cubicBezTo>
                    <a:cubicBezTo>
                      <a:pt x="128" y="99"/>
                      <a:pt x="128" y="99"/>
                      <a:pt x="128" y="99"/>
                    </a:cubicBezTo>
                    <a:cubicBezTo>
                      <a:pt x="128" y="101"/>
                      <a:pt x="127" y="102"/>
                      <a:pt x="126" y="103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0" y="109"/>
                      <a:pt x="129" y="111"/>
                      <a:pt x="127" y="113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1" y="110"/>
                      <a:pt x="121" y="110"/>
                      <a:pt x="121" y="110"/>
                    </a:cubicBezTo>
                    <a:cubicBezTo>
                      <a:pt x="121" y="111"/>
                      <a:pt x="120" y="112"/>
                      <a:pt x="119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21" y="120"/>
                      <a:pt x="120" y="122"/>
                      <a:pt x="118" y="123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2" y="120"/>
                      <a:pt x="111" y="121"/>
                      <a:pt x="109" y="122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1" y="129"/>
                      <a:pt x="109" y="130"/>
                      <a:pt x="107" y="131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101" y="127"/>
                      <a:pt x="100" y="128"/>
                      <a:pt x="99" y="129"/>
                    </a:cubicBezTo>
                    <a:cubicBezTo>
                      <a:pt x="98" y="129"/>
                      <a:pt x="98" y="129"/>
                      <a:pt x="98" y="129"/>
                    </a:cubicBezTo>
                    <a:cubicBezTo>
                      <a:pt x="100" y="135"/>
                      <a:pt x="100" y="135"/>
                      <a:pt x="100" y="135"/>
                    </a:cubicBezTo>
                    <a:cubicBezTo>
                      <a:pt x="98" y="136"/>
                      <a:pt x="96" y="137"/>
                      <a:pt x="95" y="137"/>
                    </a:cubicBezTo>
                    <a:cubicBezTo>
                      <a:pt x="92" y="132"/>
                      <a:pt x="92" y="132"/>
                      <a:pt x="92" y="132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90" y="132"/>
                      <a:pt x="88" y="133"/>
                      <a:pt x="87" y="133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40"/>
                      <a:pt x="87" y="140"/>
                      <a:pt x="87" y="140"/>
                    </a:cubicBezTo>
                    <a:cubicBezTo>
                      <a:pt x="85" y="140"/>
                      <a:pt x="83" y="141"/>
                      <a:pt x="81" y="141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77" y="135"/>
                      <a:pt x="76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2" y="142"/>
                      <a:pt x="71" y="142"/>
                      <a:pt x="70" y="142"/>
                    </a:cubicBezTo>
                    <a:close/>
                  </a:path>
                </a:pathLst>
              </a:custGeom>
              <a:solidFill>
                <a:srgbClr val="78D2D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603130" y="2468880"/>
                <a:ext cx="569761" cy="496389"/>
              </a:xfrm>
              <a:prstGeom prst="rect">
                <a:avLst/>
              </a:prstGeom>
              <a:solidFill>
                <a:srgbClr val="78D2D2"/>
              </a:solidFill>
              <a:ln>
                <a:solidFill>
                  <a:srgbClr val="78D2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6" name="Rectangle 65"/>
            <p:cNvSpPr/>
            <p:nvPr>
              <p:custDataLst>
                <p:tags r:id="rId3"/>
              </p:custDataLst>
            </p:nvPr>
          </p:nvSpPr>
          <p:spPr>
            <a:xfrm>
              <a:off x="4298109" y="2204968"/>
              <a:ext cx="1152000" cy="788507"/>
            </a:xfrm>
            <a:prstGeom prst="rect">
              <a:avLst/>
            </a:prstGeom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Release </a:t>
              </a:r>
            </a:p>
            <a:p>
              <a:pPr algn="ctr"/>
              <a:r>
                <a:rPr lang="en-US" sz="24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Management</a:t>
              </a:r>
              <a:endPara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97610" y="3256985"/>
            <a:ext cx="2260434" cy="1176138"/>
            <a:chOff x="4358507" y="3411963"/>
            <a:chExt cx="1152000" cy="1116000"/>
          </a:xfrm>
        </p:grpSpPr>
        <p:grpSp>
          <p:nvGrpSpPr>
            <p:cNvPr id="65" name="Group 64"/>
            <p:cNvGrpSpPr/>
            <p:nvPr/>
          </p:nvGrpSpPr>
          <p:grpSpPr>
            <a:xfrm>
              <a:off x="4376507" y="3411963"/>
              <a:ext cx="1116000" cy="1116000"/>
              <a:chOff x="4383689" y="3411964"/>
              <a:chExt cx="1051018" cy="1058385"/>
            </a:xfrm>
          </p:grpSpPr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 flipH="1">
                <a:off x="4383689" y="3411964"/>
                <a:ext cx="1051018" cy="1058385"/>
              </a:xfrm>
              <a:custGeom>
                <a:avLst/>
                <a:gdLst>
                  <a:gd name="T0" fmla="*/ 66 w 141"/>
                  <a:gd name="T1" fmla="*/ 135 h 142"/>
                  <a:gd name="T2" fmla="*/ 54 w 141"/>
                  <a:gd name="T3" fmla="*/ 140 h 142"/>
                  <a:gd name="T4" fmla="*/ 49 w 141"/>
                  <a:gd name="T5" fmla="*/ 132 h 142"/>
                  <a:gd name="T6" fmla="*/ 42 w 141"/>
                  <a:gd name="T7" fmla="*/ 129 h 142"/>
                  <a:gd name="T8" fmla="*/ 29 w 141"/>
                  <a:gd name="T9" fmla="*/ 128 h 142"/>
                  <a:gd name="T10" fmla="*/ 28 w 141"/>
                  <a:gd name="T11" fmla="*/ 119 h 142"/>
                  <a:gd name="T12" fmla="*/ 22 w 141"/>
                  <a:gd name="T13" fmla="*/ 114 h 142"/>
                  <a:gd name="T14" fmla="*/ 10 w 141"/>
                  <a:gd name="T15" fmla="*/ 108 h 142"/>
                  <a:gd name="T16" fmla="*/ 12 w 141"/>
                  <a:gd name="T17" fmla="*/ 99 h 142"/>
                  <a:gd name="T18" fmla="*/ 10 w 141"/>
                  <a:gd name="T19" fmla="*/ 92 h 142"/>
                  <a:gd name="T20" fmla="*/ 1 w 141"/>
                  <a:gd name="T21" fmla="*/ 82 h 142"/>
                  <a:gd name="T22" fmla="*/ 6 w 141"/>
                  <a:gd name="T23" fmla="*/ 75 h 142"/>
                  <a:gd name="T24" fmla="*/ 6 w 141"/>
                  <a:gd name="T25" fmla="*/ 67 h 142"/>
                  <a:gd name="T26" fmla="*/ 1 w 141"/>
                  <a:gd name="T27" fmla="*/ 60 h 142"/>
                  <a:gd name="T28" fmla="*/ 10 w 141"/>
                  <a:gd name="T29" fmla="*/ 50 h 142"/>
                  <a:gd name="T30" fmla="*/ 12 w 141"/>
                  <a:gd name="T31" fmla="*/ 43 h 142"/>
                  <a:gd name="T32" fmla="*/ 10 w 141"/>
                  <a:gd name="T33" fmla="*/ 34 h 142"/>
                  <a:gd name="T34" fmla="*/ 22 w 141"/>
                  <a:gd name="T35" fmla="*/ 29 h 142"/>
                  <a:gd name="T36" fmla="*/ 28 w 141"/>
                  <a:gd name="T37" fmla="*/ 23 h 142"/>
                  <a:gd name="T38" fmla="*/ 29 w 141"/>
                  <a:gd name="T39" fmla="*/ 14 h 142"/>
                  <a:gd name="T40" fmla="*/ 42 w 141"/>
                  <a:gd name="T41" fmla="*/ 13 h 142"/>
                  <a:gd name="T42" fmla="*/ 49 w 141"/>
                  <a:gd name="T43" fmla="*/ 10 h 142"/>
                  <a:gd name="T44" fmla="*/ 54 w 141"/>
                  <a:gd name="T45" fmla="*/ 2 h 142"/>
                  <a:gd name="T46" fmla="*/ 66 w 141"/>
                  <a:gd name="T47" fmla="*/ 7 h 142"/>
                  <a:gd name="T48" fmla="*/ 73 w 141"/>
                  <a:gd name="T49" fmla="*/ 0 h 142"/>
                  <a:gd name="T50" fmla="*/ 79 w 141"/>
                  <a:gd name="T51" fmla="*/ 7 h 142"/>
                  <a:gd name="T52" fmla="*/ 87 w 141"/>
                  <a:gd name="T53" fmla="*/ 9 h 142"/>
                  <a:gd name="T54" fmla="*/ 100 w 141"/>
                  <a:gd name="T55" fmla="*/ 7 h 142"/>
                  <a:gd name="T56" fmla="*/ 103 w 141"/>
                  <a:gd name="T57" fmla="*/ 16 h 142"/>
                  <a:gd name="T58" fmla="*/ 109 w 141"/>
                  <a:gd name="T59" fmla="*/ 20 h 142"/>
                  <a:gd name="T60" fmla="*/ 122 w 141"/>
                  <a:gd name="T61" fmla="*/ 23 h 142"/>
                  <a:gd name="T62" fmla="*/ 122 w 141"/>
                  <a:gd name="T63" fmla="*/ 32 h 142"/>
                  <a:gd name="T64" fmla="*/ 126 w 141"/>
                  <a:gd name="T65" fmla="*/ 39 h 142"/>
                  <a:gd name="T66" fmla="*/ 137 w 141"/>
                  <a:gd name="T67" fmla="*/ 47 h 142"/>
                  <a:gd name="T68" fmla="*/ 133 w 141"/>
                  <a:gd name="T69" fmla="*/ 55 h 142"/>
                  <a:gd name="T70" fmla="*/ 134 w 141"/>
                  <a:gd name="T71" fmla="*/ 62 h 142"/>
                  <a:gd name="T72" fmla="*/ 141 w 141"/>
                  <a:gd name="T73" fmla="*/ 71 h 142"/>
                  <a:gd name="T74" fmla="*/ 134 w 141"/>
                  <a:gd name="T75" fmla="*/ 80 h 142"/>
                  <a:gd name="T76" fmla="*/ 133 w 141"/>
                  <a:gd name="T77" fmla="*/ 87 h 142"/>
                  <a:gd name="T78" fmla="*/ 137 w 141"/>
                  <a:gd name="T79" fmla="*/ 95 h 142"/>
                  <a:gd name="T80" fmla="*/ 126 w 141"/>
                  <a:gd name="T81" fmla="*/ 103 h 142"/>
                  <a:gd name="T82" fmla="*/ 122 w 141"/>
                  <a:gd name="T83" fmla="*/ 110 h 142"/>
                  <a:gd name="T84" fmla="*/ 122 w 141"/>
                  <a:gd name="T85" fmla="*/ 119 h 142"/>
                  <a:gd name="T86" fmla="*/ 109 w 141"/>
                  <a:gd name="T87" fmla="*/ 122 h 142"/>
                  <a:gd name="T88" fmla="*/ 103 w 141"/>
                  <a:gd name="T89" fmla="*/ 126 h 142"/>
                  <a:gd name="T90" fmla="*/ 100 w 141"/>
                  <a:gd name="T91" fmla="*/ 135 h 142"/>
                  <a:gd name="T92" fmla="*/ 87 w 141"/>
                  <a:gd name="T93" fmla="*/ 133 h 142"/>
                  <a:gd name="T94" fmla="*/ 79 w 141"/>
                  <a:gd name="T95" fmla="*/ 135 h 142"/>
                  <a:gd name="T96" fmla="*/ 73 w 141"/>
                  <a:gd name="T9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142">
                    <a:moveTo>
                      <a:pt x="70" y="142"/>
                    </a:moveTo>
                    <a:cubicBezTo>
                      <a:pt x="69" y="142"/>
                      <a:pt x="68" y="142"/>
                      <a:pt x="67" y="142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6" y="135"/>
                      <a:pt x="66" y="135"/>
                      <a:pt x="66" y="135"/>
                    </a:cubicBezTo>
                    <a:cubicBezTo>
                      <a:pt x="65" y="135"/>
                      <a:pt x="63" y="135"/>
                      <a:pt x="62" y="135"/>
                    </a:cubicBezTo>
                    <a:cubicBezTo>
                      <a:pt x="61" y="135"/>
                      <a:pt x="61" y="135"/>
                      <a:pt x="61" y="135"/>
                    </a:cubicBezTo>
                    <a:cubicBezTo>
                      <a:pt x="60" y="141"/>
                      <a:pt x="60" y="141"/>
                      <a:pt x="60" y="141"/>
                    </a:cubicBezTo>
                    <a:cubicBezTo>
                      <a:pt x="58" y="141"/>
                      <a:pt x="56" y="140"/>
                      <a:pt x="54" y="140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2" y="133"/>
                      <a:pt x="51" y="132"/>
                      <a:pt x="50" y="132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4" y="137"/>
                      <a:pt x="42" y="136"/>
                      <a:pt x="41" y="135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1" y="128"/>
                      <a:pt x="39" y="127"/>
                      <a:pt x="38" y="127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2" y="130"/>
                      <a:pt x="30" y="129"/>
                      <a:pt x="29" y="128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1" y="122"/>
                      <a:pt x="31" y="122"/>
                      <a:pt x="31" y="122"/>
                    </a:cubicBezTo>
                    <a:cubicBezTo>
                      <a:pt x="30" y="121"/>
                      <a:pt x="29" y="120"/>
                      <a:pt x="28" y="119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21" y="122"/>
                      <a:pt x="20" y="120"/>
                      <a:pt x="18" y="119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21" y="112"/>
                      <a:pt x="20" y="111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12" y="111"/>
                      <a:pt x="11" y="109"/>
                      <a:pt x="10" y="108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4" y="102"/>
                      <a:pt x="13" y="101"/>
                      <a:pt x="13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5" y="99"/>
                      <a:pt x="5" y="97"/>
                      <a:pt x="4" y="95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0"/>
                      <a:pt x="9" y="89"/>
                      <a:pt x="8" y="88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86"/>
                      <a:pt x="1" y="84"/>
                      <a:pt x="1" y="82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78"/>
                      <a:pt x="6" y="77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70"/>
                      <a:pt x="0" y="69"/>
                      <a:pt x="0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5"/>
                      <a:pt x="6" y="64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58"/>
                      <a:pt x="1" y="56"/>
                      <a:pt x="2" y="54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3"/>
                      <a:pt x="9" y="52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45"/>
                      <a:pt x="5" y="43"/>
                      <a:pt x="6" y="41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1"/>
                      <a:pt x="14" y="40"/>
                      <a:pt x="15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3"/>
                      <a:pt x="12" y="31"/>
                      <a:pt x="13" y="2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2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0" y="22"/>
                      <a:pt x="21" y="20"/>
                      <a:pt x="23" y="19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2"/>
                      <a:pt x="30" y="21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0" y="13"/>
                      <a:pt x="32" y="12"/>
                      <a:pt x="34" y="11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1" y="14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6"/>
                      <a:pt x="44" y="5"/>
                      <a:pt x="46" y="5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0"/>
                      <a:pt x="52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8" y="1"/>
                      <a:pt x="60" y="1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7"/>
                      <a:pt x="65" y="7"/>
                      <a:pt x="66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9" y="0"/>
                      <a:pt x="70" y="0"/>
                    </a:cubicBezTo>
                    <a:cubicBezTo>
                      <a:pt x="71" y="0"/>
                      <a:pt x="72" y="0"/>
                      <a:pt x="73" y="0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6" y="7"/>
                      <a:pt x="77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3" y="1"/>
                      <a:pt x="85" y="2"/>
                      <a:pt x="87" y="2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8" y="9"/>
                      <a:pt x="90" y="10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6" y="5"/>
                      <a:pt x="98" y="6"/>
                      <a:pt x="100" y="7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100" y="14"/>
                      <a:pt x="101" y="15"/>
                      <a:pt x="103" y="15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9" y="12"/>
                      <a:pt x="111" y="13"/>
                      <a:pt x="112" y="14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1" y="21"/>
                      <a:pt x="112" y="22"/>
                      <a:pt x="113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20" y="20"/>
                      <a:pt x="121" y="22"/>
                      <a:pt x="122" y="23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20" y="30"/>
                      <a:pt x="121" y="31"/>
                      <a:pt x="121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9" y="31"/>
                      <a:pt x="130" y="33"/>
                      <a:pt x="131" y="34"/>
                    </a:cubicBezTo>
                    <a:cubicBezTo>
                      <a:pt x="126" y="38"/>
                      <a:pt x="126" y="38"/>
                      <a:pt x="126" y="38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7" y="40"/>
                      <a:pt x="128" y="41"/>
                      <a:pt x="128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34" y="41"/>
                      <a:pt x="134" y="41"/>
                      <a:pt x="134" y="41"/>
                    </a:cubicBezTo>
                    <a:cubicBezTo>
                      <a:pt x="135" y="43"/>
                      <a:pt x="136" y="45"/>
                      <a:pt x="137" y="47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2" y="52"/>
                      <a:pt x="132" y="53"/>
                      <a:pt x="133" y="54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40" y="56"/>
                      <a:pt x="140" y="58"/>
                      <a:pt x="140" y="60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34" y="62"/>
                      <a:pt x="134" y="62"/>
                      <a:pt x="134" y="62"/>
                    </a:cubicBezTo>
                    <a:cubicBezTo>
                      <a:pt x="134" y="64"/>
                      <a:pt x="134" y="65"/>
                      <a:pt x="135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41" y="68"/>
                      <a:pt x="141" y="68"/>
                      <a:pt x="141" y="68"/>
                    </a:cubicBezTo>
                    <a:cubicBezTo>
                      <a:pt x="141" y="69"/>
                      <a:pt x="141" y="70"/>
                      <a:pt x="141" y="71"/>
                    </a:cubicBezTo>
                    <a:cubicBezTo>
                      <a:pt x="141" y="72"/>
                      <a:pt x="141" y="73"/>
                      <a:pt x="141" y="74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4" y="77"/>
                      <a:pt x="134" y="78"/>
                      <a:pt x="13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2"/>
                      <a:pt x="140" y="82"/>
                      <a:pt x="140" y="82"/>
                    </a:cubicBezTo>
                    <a:cubicBezTo>
                      <a:pt x="140" y="84"/>
                      <a:pt x="140" y="86"/>
                      <a:pt x="139" y="88"/>
                    </a:cubicBezTo>
                    <a:cubicBezTo>
                      <a:pt x="133" y="87"/>
                      <a:pt x="133" y="87"/>
                      <a:pt x="133" y="87"/>
                    </a:cubicBezTo>
                    <a:cubicBezTo>
                      <a:pt x="133" y="88"/>
                      <a:pt x="133" y="88"/>
                      <a:pt x="133" y="88"/>
                    </a:cubicBezTo>
                    <a:cubicBezTo>
                      <a:pt x="132" y="89"/>
                      <a:pt x="132" y="90"/>
                      <a:pt x="131" y="92"/>
                    </a:cubicBezTo>
                    <a:cubicBezTo>
                      <a:pt x="131" y="92"/>
                      <a:pt x="131" y="92"/>
                      <a:pt x="131" y="92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36" y="97"/>
                      <a:pt x="135" y="99"/>
                      <a:pt x="134" y="101"/>
                    </a:cubicBezTo>
                    <a:cubicBezTo>
                      <a:pt x="128" y="99"/>
                      <a:pt x="128" y="99"/>
                      <a:pt x="128" y="99"/>
                    </a:cubicBezTo>
                    <a:cubicBezTo>
                      <a:pt x="128" y="99"/>
                      <a:pt x="128" y="99"/>
                      <a:pt x="128" y="99"/>
                    </a:cubicBezTo>
                    <a:cubicBezTo>
                      <a:pt x="128" y="101"/>
                      <a:pt x="127" y="102"/>
                      <a:pt x="126" y="103"/>
                    </a:cubicBezTo>
                    <a:cubicBezTo>
                      <a:pt x="126" y="104"/>
                      <a:pt x="126" y="104"/>
                      <a:pt x="126" y="104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0" y="109"/>
                      <a:pt x="129" y="111"/>
                      <a:pt x="127" y="113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1" y="110"/>
                      <a:pt x="121" y="110"/>
                      <a:pt x="121" y="110"/>
                    </a:cubicBezTo>
                    <a:cubicBezTo>
                      <a:pt x="121" y="111"/>
                      <a:pt x="120" y="112"/>
                      <a:pt x="119" y="114"/>
                    </a:cubicBezTo>
                    <a:cubicBezTo>
                      <a:pt x="118" y="114"/>
                      <a:pt x="118" y="114"/>
                      <a:pt x="118" y="114"/>
                    </a:cubicBezTo>
                    <a:cubicBezTo>
                      <a:pt x="122" y="119"/>
                      <a:pt x="122" y="119"/>
                      <a:pt x="122" y="119"/>
                    </a:cubicBezTo>
                    <a:cubicBezTo>
                      <a:pt x="121" y="120"/>
                      <a:pt x="120" y="122"/>
                      <a:pt x="118" y="123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2" y="120"/>
                      <a:pt x="111" y="121"/>
                      <a:pt x="109" y="122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1" y="129"/>
                      <a:pt x="109" y="130"/>
                      <a:pt x="107" y="131"/>
                    </a:cubicBezTo>
                    <a:cubicBezTo>
                      <a:pt x="103" y="126"/>
                      <a:pt x="103" y="126"/>
                      <a:pt x="103" y="126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101" y="127"/>
                      <a:pt x="100" y="128"/>
                      <a:pt x="99" y="129"/>
                    </a:cubicBezTo>
                    <a:cubicBezTo>
                      <a:pt x="98" y="129"/>
                      <a:pt x="98" y="129"/>
                      <a:pt x="98" y="129"/>
                    </a:cubicBezTo>
                    <a:cubicBezTo>
                      <a:pt x="100" y="135"/>
                      <a:pt x="100" y="135"/>
                      <a:pt x="100" y="135"/>
                    </a:cubicBezTo>
                    <a:cubicBezTo>
                      <a:pt x="98" y="136"/>
                      <a:pt x="96" y="137"/>
                      <a:pt x="95" y="137"/>
                    </a:cubicBezTo>
                    <a:cubicBezTo>
                      <a:pt x="92" y="132"/>
                      <a:pt x="92" y="132"/>
                      <a:pt x="92" y="132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90" y="132"/>
                      <a:pt x="88" y="133"/>
                      <a:pt x="87" y="133"/>
                    </a:cubicBezTo>
                    <a:cubicBezTo>
                      <a:pt x="87" y="133"/>
                      <a:pt x="87" y="133"/>
                      <a:pt x="87" y="133"/>
                    </a:cubicBezTo>
                    <a:cubicBezTo>
                      <a:pt x="87" y="140"/>
                      <a:pt x="87" y="140"/>
                      <a:pt x="87" y="140"/>
                    </a:cubicBezTo>
                    <a:cubicBezTo>
                      <a:pt x="85" y="140"/>
                      <a:pt x="83" y="141"/>
                      <a:pt x="81" y="141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77" y="135"/>
                      <a:pt x="76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2" y="142"/>
                      <a:pt x="71" y="142"/>
                      <a:pt x="70" y="142"/>
                    </a:cubicBezTo>
                    <a:close/>
                  </a:path>
                </a:pathLst>
              </a:custGeom>
              <a:solidFill>
                <a:srgbClr val="E2583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38521" y="3666805"/>
                <a:ext cx="569761" cy="496389"/>
              </a:xfrm>
              <a:prstGeom prst="rect">
                <a:avLst/>
              </a:prstGeom>
              <a:solidFill>
                <a:srgbClr val="E2583D"/>
              </a:solidFill>
              <a:ln>
                <a:solidFill>
                  <a:srgbClr val="E258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7" name="Rectangle 66"/>
            <p:cNvSpPr/>
            <p:nvPr>
              <p:custDataLst>
                <p:tags r:id="rId2"/>
              </p:custDataLst>
            </p:nvPr>
          </p:nvSpPr>
          <p:spPr>
            <a:xfrm>
              <a:off x="4358507" y="3485958"/>
              <a:ext cx="1152000" cy="788507"/>
            </a:xfrm>
            <a:prstGeom prst="rect">
              <a:avLst/>
            </a:prstGeom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Support </a:t>
              </a:r>
            </a:p>
            <a:p>
              <a:pPr algn="ctr"/>
              <a:r>
                <a:rPr lang="en-US" sz="2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Infrastructure</a:t>
              </a:r>
              <a:endParaRPr 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0" name="Rectangle 69"/>
          <p:cNvSpPr/>
          <p:nvPr>
            <p:custDataLst>
              <p:tags r:id="rId1"/>
            </p:custDataLst>
          </p:nvPr>
        </p:nvSpPr>
        <p:spPr>
          <a:xfrm>
            <a:off x="7294240" y="3399197"/>
            <a:ext cx="2260434" cy="830997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Continuous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80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Successful Portal Adoption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sp>
        <p:nvSpPr>
          <p:cNvPr id="6" name="OTLSHAPE_M_52743de8bb6d4044896f473898fe9da7_Title"/>
          <p:cNvSpPr txBox="1"/>
          <p:nvPr>
            <p:custDataLst>
              <p:tags r:id="rId1"/>
            </p:custDataLst>
          </p:nvPr>
        </p:nvSpPr>
        <p:spPr>
          <a:xfrm>
            <a:off x="217370" y="1298444"/>
            <a:ext cx="11795954" cy="1256089"/>
          </a:xfrm>
          <a:prstGeom prst="roundRect">
            <a:avLst/>
          </a:prstGeom>
          <a:solidFill>
            <a:srgbClr val="000000">
              <a:alpha val="40000"/>
            </a:srgb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spc="-6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Tender’s are being processed from around </a:t>
            </a:r>
            <a:r>
              <a:rPr lang="en-US" sz="2000" b="1" u="sng" spc="-6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1000 locations </a:t>
            </a:r>
            <a:r>
              <a:rPr lang="en-US" sz="2000" spc="-6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IOCL  through NIC e-Tendering Portal.</a:t>
            </a:r>
          </a:p>
          <a:p>
            <a:pPr>
              <a:lnSpc>
                <a:spcPct val="200000"/>
              </a:lnSpc>
            </a:pPr>
            <a:r>
              <a:rPr lang="en-US" sz="2000" spc="-6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</a:t>
            </a:r>
            <a:r>
              <a:rPr lang="en-US" sz="2000" b="1" u="sng" spc="-6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indicators of successful adoption </a:t>
            </a:r>
            <a:r>
              <a:rPr lang="en-US" sz="2000" spc="-6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e-Tendering portal at IOCL are as shown below:</a:t>
            </a:r>
            <a:endParaRPr lang="en-US" sz="2000" spc="-6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9923785" y="924712"/>
            <a:ext cx="410863" cy="3967400"/>
          </a:xfrm>
          <a:prstGeom prst="roundRect">
            <a:avLst>
              <a:gd name="adj" fmla="val 50000"/>
            </a:avLst>
          </a:prstGeom>
          <a:solidFill>
            <a:srgbClr val="F36F2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Registered Bidders</a:t>
            </a:r>
          </a:p>
        </p:txBody>
      </p:sp>
      <p:sp>
        <p:nvSpPr>
          <p:cNvPr id="8" name="Oval 7"/>
          <p:cNvSpPr/>
          <p:nvPr/>
        </p:nvSpPr>
        <p:spPr>
          <a:xfrm>
            <a:off x="11319400" y="2617073"/>
            <a:ext cx="807872" cy="582672"/>
          </a:xfrm>
          <a:prstGeom prst="ellipse">
            <a:avLst/>
          </a:prstGeom>
          <a:solidFill>
            <a:srgbClr val="F36F21"/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1929971" y="1010915"/>
            <a:ext cx="432000" cy="378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2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Tenders Published</a:t>
            </a:r>
            <a:endParaRPr lang="en-US" sz="24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125" y="2617073"/>
            <a:ext cx="807872" cy="5826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876" y="2734478"/>
            <a:ext cx="494369" cy="347862"/>
            <a:chOff x="7600950" y="779464"/>
            <a:chExt cx="285751" cy="252411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2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135"/>
            <p:cNvSpPr>
              <a:spLocks/>
            </p:cNvSpPr>
            <p:nvPr/>
          </p:nvSpPr>
          <p:spPr bwMode="auto">
            <a:xfrm>
              <a:off x="7677151" y="779464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 rot="5400000">
            <a:off x="5857074" y="1018411"/>
            <a:ext cx="410863" cy="378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2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Tendering Officials</a:t>
            </a:r>
            <a:endParaRPr lang="en-US" sz="24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01029" y="2617073"/>
            <a:ext cx="807872" cy="582672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76152" y="2734478"/>
            <a:ext cx="494369" cy="347862"/>
            <a:chOff x="7600950" y="779464"/>
            <a:chExt cx="285750" cy="252411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7" name="Freeform 3135"/>
            <p:cNvSpPr>
              <a:spLocks/>
            </p:cNvSpPr>
            <p:nvPr/>
          </p:nvSpPr>
          <p:spPr bwMode="auto">
            <a:xfrm>
              <a:off x="7677150" y="779464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57781" y="2734478"/>
            <a:ext cx="494369" cy="347862"/>
            <a:chOff x="7600950" y="779464"/>
            <a:chExt cx="285750" cy="252411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0" name="Freeform 3135"/>
            <p:cNvSpPr>
              <a:spLocks/>
            </p:cNvSpPr>
            <p:nvPr/>
          </p:nvSpPr>
          <p:spPr bwMode="auto">
            <a:xfrm>
              <a:off x="7677150" y="779464"/>
              <a:ext cx="209550" cy="242888"/>
            </a:xfrm>
            <a:custGeom>
              <a:avLst/>
              <a:gdLst>
                <a:gd name="T0" fmla="*/ 526 w 527"/>
                <a:gd name="T1" fmla="*/ 282 h 612"/>
                <a:gd name="T2" fmla="*/ 523 w 527"/>
                <a:gd name="T3" fmla="*/ 270 h 612"/>
                <a:gd name="T4" fmla="*/ 516 w 527"/>
                <a:gd name="T5" fmla="*/ 255 h 612"/>
                <a:gd name="T6" fmla="*/ 500 w 527"/>
                <a:gd name="T7" fmla="*/ 240 h 612"/>
                <a:gd name="T8" fmla="*/ 484 w 527"/>
                <a:gd name="T9" fmla="*/ 231 h 612"/>
                <a:gd name="T10" fmla="*/ 472 w 527"/>
                <a:gd name="T11" fmla="*/ 229 h 612"/>
                <a:gd name="T12" fmla="*/ 244 w 527"/>
                <a:gd name="T13" fmla="*/ 229 h 612"/>
                <a:gd name="T14" fmla="*/ 256 w 527"/>
                <a:gd name="T15" fmla="*/ 196 h 612"/>
                <a:gd name="T16" fmla="*/ 267 w 527"/>
                <a:gd name="T17" fmla="*/ 154 h 612"/>
                <a:gd name="T18" fmla="*/ 273 w 527"/>
                <a:gd name="T19" fmla="*/ 110 h 612"/>
                <a:gd name="T20" fmla="*/ 273 w 527"/>
                <a:gd name="T21" fmla="*/ 90 h 612"/>
                <a:gd name="T22" fmla="*/ 269 w 527"/>
                <a:gd name="T23" fmla="*/ 71 h 612"/>
                <a:gd name="T24" fmla="*/ 262 w 527"/>
                <a:gd name="T25" fmla="*/ 49 h 612"/>
                <a:gd name="T26" fmla="*/ 252 w 527"/>
                <a:gd name="T27" fmla="*/ 33 h 612"/>
                <a:gd name="T28" fmla="*/ 243 w 527"/>
                <a:gd name="T29" fmla="*/ 21 h 612"/>
                <a:gd name="T30" fmla="*/ 233 w 527"/>
                <a:gd name="T31" fmla="*/ 11 h 612"/>
                <a:gd name="T32" fmla="*/ 215 w 527"/>
                <a:gd name="T33" fmla="*/ 3 h 612"/>
                <a:gd name="T34" fmla="*/ 202 w 527"/>
                <a:gd name="T35" fmla="*/ 0 h 612"/>
                <a:gd name="T36" fmla="*/ 184 w 527"/>
                <a:gd name="T37" fmla="*/ 5 h 612"/>
                <a:gd name="T38" fmla="*/ 169 w 527"/>
                <a:gd name="T39" fmla="*/ 16 h 612"/>
                <a:gd name="T40" fmla="*/ 159 w 527"/>
                <a:gd name="T41" fmla="*/ 33 h 612"/>
                <a:gd name="T42" fmla="*/ 155 w 527"/>
                <a:gd name="T43" fmla="*/ 53 h 612"/>
                <a:gd name="T44" fmla="*/ 151 w 527"/>
                <a:gd name="T45" fmla="*/ 90 h 612"/>
                <a:gd name="T46" fmla="*/ 140 w 527"/>
                <a:gd name="T47" fmla="*/ 127 h 612"/>
                <a:gd name="T48" fmla="*/ 124 w 527"/>
                <a:gd name="T49" fmla="*/ 162 h 612"/>
                <a:gd name="T50" fmla="*/ 102 w 527"/>
                <a:gd name="T51" fmla="*/ 197 h 612"/>
                <a:gd name="T52" fmla="*/ 79 w 527"/>
                <a:gd name="T53" fmla="*/ 226 h 612"/>
                <a:gd name="T54" fmla="*/ 52 w 527"/>
                <a:gd name="T55" fmla="*/ 254 h 612"/>
                <a:gd name="T56" fmla="*/ 26 w 527"/>
                <a:gd name="T57" fmla="*/ 275 h 612"/>
                <a:gd name="T58" fmla="*/ 0 w 527"/>
                <a:gd name="T59" fmla="*/ 291 h 612"/>
                <a:gd name="T60" fmla="*/ 17 w 527"/>
                <a:gd name="T61" fmla="*/ 586 h 612"/>
                <a:gd name="T62" fmla="*/ 48 w 527"/>
                <a:gd name="T63" fmla="*/ 592 h 612"/>
                <a:gd name="T64" fmla="*/ 88 w 527"/>
                <a:gd name="T65" fmla="*/ 602 h 612"/>
                <a:gd name="T66" fmla="*/ 129 w 527"/>
                <a:gd name="T67" fmla="*/ 610 h 612"/>
                <a:gd name="T68" fmla="*/ 161 w 527"/>
                <a:gd name="T69" fmla="*/ 612 h 612"/>
                <a:gd name="T70" fmla="*/ 383 w 527"/>
                <a:gd name="T71" fmla="*/ 612 h 612"/>
                <a:gd name="T72" fmla="*/ 403 w 527"/>
                <a:gd name="T73" fmla="*/ 608 h 612"/>
                <a:gd name="T74" fmla="*/ 419 w 527"/>
                <a:gd name="T75" fmla="*/ 600 h 612"/>
                <a:gd name="T76" fmla="*/ 428 w 527"/>
                <a:gd name="T77" fmla="*/ 585 h 612"/>
                <a:gd name="T78" fmla="*/ 431 w 527"/>
                <a:gd name="T79" fmla="*/ 564 h 612"/>
                <a:gd name="T80" fmla="*/ 428 w 527"/>
                <a:gd name="T81" fmla="*/ 550 h 612"/>
                <a:gd name="T82" fmla="*/ 424 w 527"/>
                <a:gd name="T83" fmla="*/ 538 h 612"/>
                <a:gd name="T84" fmla="*/ 441 w 527"/>
                <a:gd name="T85" fmla="*/ 532 h 612"/>
                <a:gd name="T86" fmla="*/ 455 w 527"/>
                <a:gd name="T87" fmla="*/ 523 h 612"/>
                <a:gd name="T88" fmla="*/ 464 w 527"/>
                <a:gd name="T89" fmla="*/ 508 h 612"/>
                <a:gd name="T90" fmla="*/ 466 w 527"/>
                <a:gd name="T91" fmla="*/ 492 h 612"/>
                <a:gd name="T92" fmla="*/ 464 w 527"/>
                <a:gd name="T93" fmla="*/ 472 h 612"/>
                <a:gd name="T94" fmla="*/ 456 w 527"/>
                <a:gd name="T95" fmla="*/ 455 h 612"/>
                <a:gd name="T96" fmla="*/ 475 w 527"/>
                <a:gd name="T97" fmla="*/ 447 h 612"/>
                <a:gd name="T98" fmla="*/ 489 w 527"/>
                <a:gd name="T99" fmla="*/ 433 h 612"/>
                <a:gd name="T100" fmla="*/ 499 w 527"/>
                <a:gd name="T101" fmla="*/ 416 h 612"/>
                <a:gd name="T102" fmla="*/ 502 w 527"/>
                <a:gd name="T103" fmla="*/ 397 h 612"/>
                <a:gd name="T104" fmla="*/ 501 w 527"/>
                <a:gd name="T105" fmla="*/ 386 h 612"/>
                <a:gd name="T106" fmla="*/ 497 w 527"/>
                <a:gd name="T107" fmla="*/ 375 h 612"/>
                <a:gd name="T108" fmla="*/ 484 w 527"/>
                <a:gd name="T109" fmla="*/ 357 h 612"/>
                <a:gd name="T110" fmla="*/ 503 w 527"/>
                <a:gd name="T111" fmla="*/ 345 h 612"/>
                <a:gd name="T112" fmla="*/ 516 w 527"/>
                <a:gd name="T113" fmla="*/ 329 h 612"/>
                <a:gd name="T114" fmla="*/ 523 w 527"/>
                <a:gd name="T115" fmla="*/ 309 h 612"/>
                <a:gd name="T116" fmla="*/ 527 w 527"/>
                <a:gd name="T117" fmla="*/ 2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7" h="612">
                  <a:moveTo>
                    <a:pt x="527" y="288"/>
                  </a:moveTo>
                  <a:lnTo>
                    <a:pt x="526" y="282"/>
                  </a:lnTo>
                  <a:lnTo>
                    <a:pt x="526" y="276"/>
                  </a:lnTo>
                  <a:lnTo>
                    <a:pt x="523" y="270"/>
                  </a:lnTo>
                  <a:lnTo>
                    <a:pt x="522" y="266"/>
                  </a:lnTo>
                  <a:lnTo>
                    <a:pt x="516" y="255"/>
                  </a:lnTo>
                  <a:lnTo>
                    <a:pt x="509" y="247"/>
                  </a:lnTo>
                  <a:lnTo>
                    <a:pt x="500" y="240"/>
                  </a:lnTo>
                  <a:lnTo>
                    <a:pt x="489" y="234"/>
                  </a:lnTo>
                  <a:lnTo>
                    <a:pt x="484" y="231"/>
                  </a:lnTo>
                  <a:lnTo>
                    <a:pt x="478" y="230"/>
                  </a:lnTo>
                  <a:lnTo>
                    <a:pt x="472" y="229"/>
                  </a:lnTo>
                  <a:lnTo>
                    <a:pt x="466" y="229"/>
                  </a:lnTo>
                  <a:lnTo>
                    <a:pt x="244" y="229"/>
                  </a:lnTo>
                  <a:lnTo>
                    <a:pt x="250" y="213"/>
                  </a:lnTo>
                  <a:lnTo>
                    <a:pt x="256" y="196"/>
                  </a:lnTo>
                  <a:lnTo>
                    <a:pt x="261" y="175"/>
                  </a:lnTo>
                  <a:lnTo>
                    <a:pt x="267" y="154"/>
                  </a:lnTo>
                  <a:lnTo>
                    <a:pt x="270" y="131"/>
                  </a:lnTo>
                  <a:lnTo>
                    <a:pt x="273" y="110"/>
                  </a:lnTo>
                  <a:lnTo>
                    <a:pt x="273" y="99"/>
                  </a:lnTo>
                  <a:lnTo>
                    <a:pt x="273" y="90"/>
                  </a:lnTo>
                  <a:lnTo>
                    <a:pt x="271" y="80"/>
                  </a:lnTo>
                  <a:lnTo>
                    <a:pt x="269" y="71"/>
                  </a:lnTo>
                  <a:lnTo>
                    <a:pt x="265" y="60"/>
                  </a:lnTo>
                  <a:lnTo>
                    <a:pt x="262" y="49"/>
                  </a:lnTo>
                  <a:lnTo>
                    <a:pt x="257" y="41"/>
                  </a:lnTo>
                  <a:lnTo>
                    <a:pt x="252" y="33"/>
                  </a:lnTo>
                  <a:lnTo>
                    <a:pt x="248" y="25"/>
                  </a:lnTo>
                  <a:lnTo>
                    <a:pt x="243" y="21"/>
                  </a:lnTo>
                  <a:lnTo>
                    <a:pt x="238" y="16"/>
                  </a:lnTo>
                  <a:lnTo>
                    <a:pt x="233" y="11"/>
                  </a:lnTo>
                  <a:lnTo>
                    <a:pt x="224" y="6"/>
                  </a:lnTo>
                  <a:lnTo>
                    <a:pt x="215" y="3"/>
                  </a:lnTo>
                  <a:lnTo>
                    <a:pt x="208" y="2"/>
                  </a:lnTo>
                  <a:lnTo>
                    <a:pt x="202" y="0"/>
                  </a:lnTo>
                  <a:lnTo>
                    <a:pt x="193" y="2"/>
                  </a:lnTo>
                  <a:lnTo>
                    <a:pt x="184" y="5"/>
                  </a:lnTo>
                  <a:lnTo>
                    <a:pt x="176" y="10"/>
                  </a:lnTo>
                  <a:lnTo>
                    <a:pt x="169" y="16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6" y="42"/>
                  </a:lnTo>
                  <a:lnTo>
                    <a:pt x="155" y="53"/>
                  </a:lnTo>
                  <a:lnTo>
                    <a:pt x="155" y="71"/>
                  </a:lnTo>
                  <a:lnTo>
                    <a:pt x="151" y="90"/>
                  </a:lnTo>
                  <a:lnTo>
                    <a:pt x="146" y="109"/>
                  </a:lnTo>
                  <a:lnTo>
                    <a:pt x="140" y="127"/>
                  </a:lnTo>
                  <a:lnTo>
                    <a:pt x="133" y="144"/>
                  </a:lnTo>
                  <a:lnTo>
                    <a:pt x="124" y="162"/>
                  </a:lnTo>
                  <a:lnTo>
                    <a:pt x="114" y="180"/>
                  </a:lnTo>
                  <a:lnTo>
                    <a:pt x="102" y="197"/>
                  </a:lnTo>
                  <a:lnTo>
                    <a:pt x="91" y="212"/>
                  </a:lnTo>
                  <a:lnTo>
                    <a:pt x="79" y="226"/>
                  </a:lnTo>
                  <a:lnTo>
                    <a:pt x="66" y="241"/>
                  </a:lnTo>
                  <a:lnTo>
                    <a:pt x="52" y="254"/>
                  </a:lnTo>
                  <a:lnTo>
                    <a:pt x="39" y="266"/>
                  </a:lnTo>
                  <a:lnTo>
                    <a:pt x="26" y="275"/>
                  </a:lnTo>
                  <a:lnTo>
                    <a:pt x="12" y="284"/>
                  </a:lnTo>
                  <a:lnTo>
                    <a:pt x="0" y="291"/>
                  </a:lnTo>
                  <a:lnTo>
                    <a:pt x="0" y="582"/>
                  </a:lnTo>
                  <a:lnTo>
                    <a:pt x="17" y="586"/>
                  </a:lnTo>
                  <a:lnTo>
                    <a:pt x="32" y="588"/>
                  </a:lnTo>
                  <a:lnTo>
                    <a:pt x="48" y="592"/>
                  </a:lnTo>
                  <a:lnTo>
                    <a:pt x="61" y="595"/>
                  </a:lnTo>
                  <a:lnTo>
                    <a:pt x="88" y="602"/>
                  </a:lnTo>
                  <a:lnTo>
                    <a:pt x="114" y="607"/>
                  </a:lnTo>
                  <a:lnTo>
                    <a:pt x="129" y="610"/>
                  </a:lnTo>
                  <a:lnTo>
                    <a:pt x="144" y="611"/>
                  </a:lnTo>
                  <a:lnTo>
                    <a:pt x="161" y="612"/>
                  </a:lnTo>
                  <a:lnTo>
                    <a:pt x="180" y="612"/>
                  </a:lnTo>
                  <a:lnTo>
                    <a:pt x="383" y="612"/>
                  </a:lnTo>
                  <a:lnTo>
                    <a:pt x="394" y="611"/>
                  </a:lnTo>
                  <a:lnTo>
                    <a:pt x="403" y="608"/>
                  </a:lnTo>
                  <a:lnTo>
                    <a:pt x="412" y="605"/>
                  </a:lnTo>
                  <a:lnTo>
                    <a:pt x="419" y="600"/>
                  </a:lnTo>
                  <a:lnTo>
                    <a:pt x="424" y="593"/>
                  </a:lnTo>
                  <a:lnTo>
                    <a:pt x="428" y="585"/>
                  </a:lnTo>
                  <a:lnTo>
                    <a:pt x="430" y="575"/>
                  </a:lnTo>
                  <a:lnTo>
                    <a:pt x="431" y="564"/>
                  </a:lnTo>
                  <a:lnTo>
                    <a:pt x="431" y="557"/>
                  </a:lnTo>
                  <a:lnTo>
                    <a:pt x="428" y="550"/>
                  </a:lnTo>
                  <a:lnTo>
                    <a:pt x="426" y="544"/>
                  </a:lnTo>
                  <a:lnTo>
                    <a:pt x="424" y="538"/>
                  </a:lnTo>
                  <a:lnTo>
                    <a:pt x="433" y="536"/>
                  </a:lnTo>
                  <a:lnTo>
                    <a:pt x="441" y="532"/>
                  </a:lnTo>
                  <a:lnTo>
                    <a:pt x="449" y="527"/>
                  </a:lnTo>
                  <a:lnTo>
                    <a:pt x="455" y="523"/>
                  </a:lnTo>
                  <a:lnTo>
                    <a:pt x="460" y="516"/>
                  </a:lnTo>
                  <a:lnTo>
                    <a:pt x="464" y="508"/>
                  </a:lnTo>
                  <a:lnTo>
                    <a:pt x="466" y="501"/>
                  </a:lnTo>
                  <a:lnTo>
                    <a:pt x="466" y="492"/>
                  </a:lnTo>
                  <a:lnTo>
                    <a:pt x="466" y="481"/>
                  </a:lnTo>
                  <a:lnTo>
                    <a:pt x="464" y="472"/>
                  </a:lnTo>
                  <a:lnTo>
                    <a:pt x="460" y="462"/>
                  </a:lnTo>
                  <a:lnTo>
                    <a:pt x="456" y="455"/>
                  </a:lnTo>
                  <a:lnTo>
                    <a:pt x="465" y="451"/>
                  </a:lnTo>
                  <a:lnTo>
                    <a:pt x="475" y="447"/>
                  </a:lnTo>
                  <a:lnTo>
                    <a:pt x="482" y="441"/>
                  </a:lnTo>
                  <a:lnTo>
                    <a:pt x="489" y="433"/>
                  </a:lnTo>
                  <a:lnTo>
                    <a:pt x="495" y="425"/>
                  </a:lnTo>
                  <a:lnTo>
                    <a:pt x="499" y="416"/>
                  </a:lnTo>
                  <a:lnTo>
                    <a:pt x="502" y="406"/>
                  </a:lnTo>
                  <a:lnTo>
                    <a:pt x="502" y="397"/>
                  </a:lnTo>
                  <a:lnTo>
                    <a:pt x="502" y="391"/>
                  </a:lnTo>
                  <a:lnTo>
                    <a:pt x="501" y="386"/>
                  </a:lnTo>
                  <a:lnTo>
                    <a:pt x="500" y="380"/>
                  </a:lnTo>
                  <a:lnTo>
                    <a:pt x="497" y="375"/>
                  </a:lnTo>
                  <a:lnTo>
                    <a:pt x="491" y="366"/>
                  </a:lnTo>
                  <a:lnTo>
                    <a:pt x="484" y="357"/>
                  </a:lnTo>
                  <a:lnTo>
                    <a:pt x="495" y="353"/>
                  </a:lnTo>
                  <a:lnTo>
                    <a:pt x="503" y="345"/>
                  </a:lnTo>
                  <a:lnTo>
                    <a:pt x="510" y="338"/>
                  </a:lnTo>
                  <a:lnTo>
                    <a:pt x="516" y="329"/>
                  </a:lnTo>
                  <a:lnTo>
                    <a:pt x="521" y="319"/>
                  </a:lnTo>
                  <a:lnTo>
                    <a:pt x="523" y="309"/>
                  </a:lnTo>
                  <a:lnTo>
                    <a:pt x="526" y="298"/>
                  </a:lnTo>
                  <a:lnTo>
                    <a:pt x="5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136"/>
            <p:cNvSpPr>
              <a:spLocks noEditPoints="1"/>
            </p:cNvSpPr>
            <p:nvPr/>
          </p:nvSpPr>
          <p:spPr bwMode="auto">
            <a:xfrm>
              <a:off x="7600950" y="879475"/>
              <a:ext cx="66675" cy="152400"/>
            </a:xfrm>
            <a:custGeom>
              <a:avLst/>
              <a:gdLst>
                <a:gd name="T0" fmla="*/ 104 w 168"/>
                <a:gd name="T1" fmla="*/ 330 h 385"/>
                <a:gd name="T2" fmla="*/ 98 w 168"/>
                <a:gd name="T3" fmla="*/ 329 h 385"/>
                <a:gd name="T4" fmla="*/ 93 w 168"/>
                <a:gd name="T5" fmla="*/ 326 h 385"/>
                <a:gd name="T6" fmla="*/ 90 w 168"/>
                <a:gd name="T7" fmla="*/ 320 h 385"/>
                <a:gd name="T8" fmla="*/ 88 w 168"/>
                <a:gd name="T9" fmla="*/ 316 h 385"/>
                <a:gd name="T10" fmla="*/ 90 w 168"/>
                <a:gd name="T11" fmla="*/ 310 h 385"/>
                <a:gd name="T12" fmla="*/ 93 w 168"/>
                <a:gd name="T13" fmla="*/ 305 h 385"/>
                <a:gd name="T14" fmla="*/ 98 w 168"/>
                <a:gd name="T15" fmla="*/ 301 h 385"/>
                <a:gd name="T16" fmla="*/ 104 w 168"/>
                <a:gd name="T17" fmla="*/ 300 h 385"/>
                <a:gd name="T18" fmla="*/ 110 w 168"/>
                <a:gd name="T19" fmla="*/ 301 h 385"/>
                <a:gd name="T20" fmla="*/ 115 w 168"/>
                <a:gd name="T21" fmla="*/ 305 h 385"/>
                <a:gd name="T22" fmla="*/ 117 w 168"/>
                <a:gd name="T23" fmla="*/ 310 h 385"/>
                <a:gd name="T24" fmla="*/ 118 w 168"/>
                <a:gd name="T25" fmla="*/ 316 h 385"/>
                <a:gd name="T26" fmla="*/ 117 w 168"/>
                <a:gd name="T27" fmla="*/ 320 h 385"/>
                <a:gd name="T28" fmla="*/ 115 w 168"/>
                <a:gd name="T29" fmla="*/ 326 h 385"/>
                <a:gd name="T30" fmla="*/ 110 w 168"/>
                <a:gd name="T31" fmla="*/ 329 h 385"/>
                <a:gd name="T32" fmla="*/ 104 w 168"/>
                <a:gd name="T33" fmla="*/ 330 h 385"/>
                <a:gd name="T34" fmla="*/ 104 w 168"/>
                <a:gd name="T35" fmla="*/ 330 h 385"/>
                <a:gd name="T36" fmla="*/ 156 w 168"/>
                <a:gd name="T37" fmla="*/ 2 h 385"/>
                <a:gd name="T38" fmla="*/ 13 w 168"/>
                <a:gd name="T39" fmla="*/ 0 h 385"/>
                <a:gd name="T40" fmla="*/ 9 w 168"/>
                <a:gd name="T41" fmla="*/ 2 h 385"/>
                <a:gd name="T42" fmla="*/ 4 w 168"/>
                <a:gd name="T43" fmla="*/ 4 h 385"/>
                <a:gd name="T44" fmla="*/ 2 w 168"/>
                <a:gd name="T45" fmla="*/ 9 h 385"/>
                <a:gd name="T46" fmla="*/ 0 w 168"/>
                <a:gd name="T47" fmla="*/ 14 h 385"/>
                <a:gd name="T48" fmla="*/ 0 w 168"/>
                <a:gd name="T49" fmla="*/ 373 h 385"/>
                <a:gd name="T50" fmla="*/ 2 w 168"/>
                <a:gd name="T51" fmla="*/ 378 h 385"/>
                <a:gd name="T52" fmla="*/ 4 w 168"/>
                <a:gd name="T53" fmla="*/ 381 h 385"/>
                <a:gd name="T54" fmla="*/ 9 w 168"/>
                <a:gd name="T55" fmla="*/ 383 h 385"/>
                <a:gd name="T56" fmla="*/ 13 w 168"/>
                <a:gd name="T57" fmla="*/ 385 h 385"/>
                <a:gd name="T58" fmla="*/ 156 w 168"/>
                <a:gd name="T59" fmla="*/ 385 h 385"/>
                <a:gd name="T60" fmla="*/ 161 w 168"/>
                <a:gd name="T61" fmla="*/ 383 h 385"/>
                <a:gd name="T62" fmla="*/ 165 w 168"/>
                <a:gd name="T63" fmla="*/ 381 h 385"/>
                <a:gd name="T64" fmla="*/ 168 w 168"/>
                <a:gd name="T65" fmla="*/ 378 h 385"/>
                <a:gd name="T66" fmla="*/ 168 w 168"/>
                <a:gd name="T67" fmla="*/ 373 h 385"/>
                <a:gd name="T68" fmla="*/ 168 w 168"/>
                <a:gd name="T69" fmla="*/ 303 h 385"/>
                <a:gd name="T70" fmla="*/ 168 w 168"/>
                <a:gd name="T71" fmla="*/ 72 h 385"/>
                <a:gd name="T72" fmla="*/ 168 w 168"/>
                <a:gd name="T73" fmla="*/ 14 h 385"/>
                <a:gd name="T74" fmla="*/ 168 w 168"/>
                <a:gd name="T75" fmla="*/ 9 h 385"/>
                <a:gd name="T76" fmla="*/ 166 w 168"/>
                <a:gd name="T77" fmla="*/ 5 h 385"/>
                <a:gd name="T78" fmla="*/ 161 w 168"/>
                <a:gd name="T79" fmla="*/ 3 h 385"/>
                <a:gd name="T80" fmla="*/ 156 w 168"/>
                <a:gd name="T81" fmla="*/ 2 h 385"/>
                <a:gd name="T82" fmla="*/ 156 w 168"/>
                <a:gd name="T83" fmla="*/ 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385">
                  <a:moveTo>
                    <a:pt x="104" y="330"/>
                  </a:moveTo>
                  <a:lnTo>
                    <a:pt x="98" y="329"/>
                  </a:lnTo>
                  <a:lnTo>
                    <a:pt x="93" y="326"/>
                  </a:lnTo>
                  <a:lnTo>
                    <a:pt x="90" y="320"/>
                  </a:lnTo>
                  <a:lnTo>
                    <a:pt x="88" y="316"/>
                  </a:lnTo>
                  <a:lnTo>
                    <a:pt x="90" y="310"/>
                  </a:lnTo>
                  <a:lnTo>
                    <a:pt x="93" y="305"/>
                  </a:lnTo>
                  <a:lnTo>
                    <a:pt x="98" y="301"/>
                  </a:lnTo>
                  <a:lnTo>
                    <a:pt x="104" y="300"/>
                  </a:lnTo>
                  <a:lnTo>
                    <a:pt x="110" y="301"/>
                  </a:lnTo>
                  <a:lnTo>
                    <a:pt x="115" y="305"/>
                  </a:lnTo>
                  <a:lnTo>
                    <a:pt x="117" y="310"/>
                  </a:lnTo>
                  <a:lnTo>
                    <a:pt x="118" y="316"/>
                  </a:lnTo>
                  <a:lnTo>
                    <a:pt x="117" y="320"/>
                  </a:lnTo>
                  <a:lnTo>
                    <a:pt x="115" y="326"/>
                  </a:lnTo>
                  <a:lnTo>
                    <a:pt x="110" y="329"/>
                  </a:lnTo>
                  <a:lnTo>
                    <a:pt x="104" y="330"/>
                  </a:lnTo>
                  <a:lnTo>
                    <a:pt x="104" y="330"/>
                  </a:lnTo>
                  <a:close/>
                  <a:moveTo>
                    <a:pt x="156" y="2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4" y="381"/>
                  </a:lnTo>
                  <a:lnTo>
                    <a:pt x="9" y="383"/>
                  </a:lnTo>
                  <a:lnTo>
                    <a:pt x="13" y="385"/>
                  </a:lnTo>
                  <a:lnTo>
                    <a:pt x="156" y="385"/>
                  </a:lnTo>
                  <a:lnTo>
                    <a:pt x="161" y="383"/>
                  </a:lnTo>
                  <a:lnTo>
                    <a:pt x="165" y="381"/>
                  </a:lnTo>
                  <a:lnTo>
                    <a:pt x="168" y="378"/>
                  </a:lnTo>
                  <a:lnTo>
                    <a:pt x="168" y="373"/>
                  </a:lnTo>
                  <a:lnTo>
                    <a:pt x="168" y="303"/>
                  </a:lnTo>
                  <a:lnTo>
                    <a:pt x="168" y="72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66" y="5"/>
                  </a:lnTo>
                  <a:lnTo>
                    <a:pt x="161" y="3"/>
                  </a:lnTo>
                  <a:lnTo>
                    <a:pt x="156" y="2"/>
                  </a:lnTo>
                  <a:lnTo>
                    <a:pt x="15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xmlns="" val="1832778121"/>
              </p:ext>
            </p:extLst>
          </p:nvPr>
        </p:nvGraphicFramePr>
        <p:xfrm>
          <a:off x="50126" y="3372152"/>
          <a:ext cx="3985845" cy="33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xmlns="" val="2665161076"/>
              </p:ext>
            </p:extLst>
          </p:nvPr>
        </p:nvGraphicFramePr>
        <p:xfrm>
          <a:off x="4172506" y="3372152"/>
          <a:ext cx="3836396" cy="33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xmlns="" val="808273417"/>
              </p:ext>
            </p:extLst>
          </p:nvPr>
        </p:nvGraphicFramePr>
        <p:xfrm>
          <a:off x="8145436" y="3363303"/>
          <a:ext cx="3981835" cy="33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248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9" y="53554"/>
            <a:ext cx="1010667" cy="1008000"/>
          </a:xfrm>
          <a:prstGeom prst="rect">
            <a:avLst/>
          </a:prstGeom>
        </p:spPr>
      </p:pic>
      <p:sp>
        <p:nvSpPr>
          <p:cNvPr id="6" name="OTLSHAPE_TB_00000000000000000000000000000000_ScaleContainer"/>
          <p:cNvSpPr/>
          <p:nvPr>
            <p:custDataLst>
              <p:tags r:id="rId1"/>
            </p:custDataLst>
          </p:nvPr>
        </p:nvSpPr>
        <p:spPr>
          <a:xfrm>
            <a:off x="651448" y="1304349"/>
            <a:ext cx="2628000" cy="381000"/>
          </a:xfrm>
          <a:prstGeom prst="roundRect">
            <a:avLst>
              <a:gd name="adj" fmla="val 100000"/>
            </a:avLst>
          </a:prstGeom>
          <a:solidFill>
            <a:srgbClr val="7C5802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Tender Creation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TLSHAPE_TB_00000000000000000000000000000000_ScaleContainer"/>
          <p:cNvSpPr/>
          <p:nvPr>
            <p:custDataLst>
              <p:tags r:id="rId2"/>
            </p:custDataLst>
          </p:nvPr>
        </p:nvSpPr>
        <p:spPr>
          <a:xfrm>
            <a:off x="651448" y="2272833"/>
            <a:ext cx="2628000" cy="381000"/>
          </a:xfrm>
          <a:prstGeom prst="roundRect">
            <a:avLst>
              <a:gd name="adj" fmla="val 100000"/>
            </a:avLst>
          </a:prstGeom>
          <a:solidFill>
            <a:schemeClr val="tx1">
              <a:lumMod val="5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Bid Submission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TLSHAPE_TB_00000000000000000000000000000000_ScaleContainer"/>
          <p:cNvSpPr/>
          <p:nvPr>
            <p:custDataLst>
              <p:tags r:id="rId3"/>
            </p:custDataLst>
          </p:nvPr>
        </p:nvSpPr>
        <p:spPr>
          <a:xfrm>
            <a:off x="199711" y="3241317"/>
            <a:ext cx="3531475" cy="381000"/>
          </a:xfrm>
          <a:prstGeom prst="roundRect">
            <a:avLst>
              <a:gd name="adj" fmla="val 100000"/>
            </a:avLst>
          </a:prstGeom>
          <a:solidFill>
            <a:schemeClr val="accent2">
              <a:lumMod val="50000"/>
              <a:alpha val="30196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Technical Bid Opening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327267" y="4681042"/>
            <a:ext cx="3276363" cy="381000"/>
          </a:xfrm>
          <a:prstGeom prst="roundRect">
            <a:avLst>
              <a:gd name="adj" fmla="val 100000"/>
            </a:avLst>
          </a:prstGeom>
          <a:solidFill>
            <a:srgbClr val="FFFFFF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Bid Opening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3130888" y="6120767"/>
            <a:ext cx="3429651" cy="381000"/>
          </a:xfrm>
          <a:prstGeom prst="roundRect">
            <a:avLst>
              <a:gd name="adj" fmla="val 100000"/>
            </a:avLst>
          </a:prstGeom>
          <a:solidFill>
            <a:srgbClr val="F8B004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Award of Contract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" name="Straight Arrow Connector 11"/>
          <p:cNvCxnSpPr>
            <a:stCxn id="6" idx="2"/>
            <a:endCxn id="7" idx="0"/>
          </p:cNvCxnSpPr>
          <p:nvPr/>
        </p:nvCxnSpPr>
        <p:spPr>
          <a:xfrm>
            <a:off x="1965448" y="1685349"/>
            <a:ext cx="0" cy="58748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1965448" y="2653833"/>
            <a:ext cx="1" cy="58748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TLSHAPE_TB_00000000000000000000000000000000_ScaleContainer"/>
          <p:cNvSpPr/>
          <p:nvPr>
            <p:custDataLst>
              <p:tags r:id="rId6"/>
            </p:custDataLst>
          </p:nvPr>
        </p:nvSpPr>
        <p:spPr>
          <a:xfrm>
            <a:off x="4019114" y="3241317"/>
            <a:ext cx="4557340" cy="381000"/>
          </a:xfrm>
          <a:prstGeom prst="roundRect">
            <a:avLst>
              <a:gd name="adj" fmla="val 100000"/>
            </a:avLst>
          </a:prstGeom>
          <a:solidFill>
            <a:srgbClr val="CE4C07">
              <a:alpha val="27843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Techno-Commercial Evaluation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TLSHAPE_TB_00000000000000000000000000000000_ScaleContainer"/>
          <p:cNvSpPr/>
          <p:nvPr>
            <p:custDataLst>
              <p:tags r:id="rId7"/>
            </p:custDataLst>
          </p:nvPr>
        </p:nvSpPr>
        <p:spPr>
          <a:xfrm>
            <a:off x="4131617" y="4681042"/>
            <a:ext cx="3049527" cy="381000"/>
          </a:xfrm>
          <a:prstGeom prst="roundRect">
            <a:avLst>
              <a:gd name="adj" fmla="val 100000"/>
            </a:avLst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Evaluation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Arrow Connector 33"/>
          <p:cNvCxnSpPr>
            <a:stCxn id="8" idx="3"/>
            <a:endCxn id="32" idx="1"/>
          </p:cNvCxnSpPr>
          <p:nvPr/>
        </p:nvCxnSpPr>
        <p:spPr>
          <a:xfrm>
            <a:off x="3731186" y="3431817"/>
            <a:ext cx="287928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2" idx="2"/>
            <a:endCxn id="9" idx="0"/>
          </p:cNvCxnSpPr>
          <p:nvPr/>
        </p:nvCxnSpPr>
        <p:spPr>
          <a:xfrm rot="5400000">
            <a:off x="3602255" y="1985512"/>
            <a:ext cx="1058725" cy="433233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3" idx="2"/>
            <a:endCxn id="10" idx="1"/>
          </p:cNvCxnSpPr>
          <p:nvPr/>
        </p:nvCxnSpPr>
        <p:spPr>
          <a:xfrm rot="5400000">
            <a:off x="3769023" y="4423908"/>
            <a:ext cx="1249225" cy="2525493"/>
          </a:xfrm>
          <a:prstGeom prst="bentConnector4">
            <a:avLst>
              <a:gd name="adj1" fmla="val 42375"/>
              <a:gd name="adj2" fmla="val 109052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3"/>
            <a:endCxn id="33" idx="1"/>
          </p:cNvCxnSpPr>
          <p:nvPr/>
        </p:nvCxnSpPr>
        <p:spPr>
          <a:xfrm>
            <a:off x="3603630" y="4871542"/>
            <a:ext cx="527987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M_93afb554552a4221a5380f7919409aa7_Title"/>
          <p:cNvSpPr txBox="1"/>
          <p:nvPr>
            <p:custDataLst>
              <p:tags r:id="rId8"/>
            </p:custDataLst>
          </p:nvPr>
        </p:nvSpPr>
        <p:spPr>
          <a:xfrm>
            <a:off x="4195039" y="1879688"/>
            <a:ext cx="3890264" cy="1167289"/>
          </a:xfrm>
          <a:prstGeom prst="horizontalScroll">
            <a:avLst>
              <a:gd name="adj" fmla="val 18575"/>
            </a:avLst>
          </a:prstGeom>
          <a:solidFill>
            <a:srgbClr val="00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400" spc="-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EMD </a:t>
            </a:r>
          </a:p>
          <a:p>
            <a:pPr algn="ctr"/>
            <a:r>
              <a:rPr lang="en-US" sz="2400" spc="-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 Banking, RTGS/NEFT</a:t>
            </a:r>
            <a:endParaRPr lang="en-US" sz="2400" spc="-6" dirty="0">
              <a:solidFill>
                <a:schemeClr val="accent3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Straight Arrow Connector 19"/>
          <p:cNvCxnSpPr>
            <a:stCxn id="7" idx="3"/>
            <a:endCxn id="26" idx="1"/>
          </p:cNvCxnSpPr>
          <p:nvPr/>
        </p:nvCxnSpPr>
        <p:spPr>
          <a:xfrm>
            <a:off x="3279448" y="2463333"/>
            <a:ext cx="915591" cy="0"/>
          </a:xfrm>
          <a:prstGeom prst="straightConnector1">
            <a:avLst/>
          </a:prstGeom>
          <a:ln w="38100">
            <a:solidFill>
              <a:srgbClr val="C8CED6"/>
            </a:solidFill>
            <a:prstDash val="sysDash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OTLSHAPE_M_93afb554552a4221a5380f7919409aa7_Title"/>
          <p:cNvSpPr txBox="1"/>
          <p:nvPr>
            <p:custDataLst>
              <p:tags r:id="rId9"/>
            </p:custDataLst>
          </p:nvPr>
        </p:nvSpPr>
        <p:spPr>
          <a:xfrm>
            <a:off x="9986681" y="5591404"/>
            <a:ext cx="2116434" cy="1167289"/>
          </a:xfrm>
          <a:prstGeom prst="horizontalScroll">
            <a:avLst>
              <a:gd name="adj" fmla="val 18575"/>
            </a:avLst>
          </a:prstGeom>
          <a:solidFill>
            <a:srgbClr val="00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400" spc="-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 EMD Refund</a:t>
            </a:r>
            <a:endParaRPr lang="en-US" sz="2400" spc="-6" dirty="0">
              <a:solidFill>
                <a:schemeClr val="accent3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TLSHAPE_M_93afb554552a4221a5380f7919409aa7_Title"/>
          <p:cNvSpPr txBox="1"/>
          <p:nvPr>
            <p:custDataLst>
              <p:tags r:id="rId10"/>
            </p:custDataLst>
          </p:nvPr>
        </p:nvSpPr>
        <p:spPr>
          <a:xfrm>
            <a:off x="9986681" y="2049332"/>
            <a:ext cx="2116434" cy="828000"/>
          </a:xfrm>
          <a:prstGeom prst="horizontalScroll">
            <a:avLst>
              <a:gd name="adj" fmla="val 18575"/>
            </a:avLst>
          </a:prstGeom>
          <a:solidFill>
            <a:srgbClr val="00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400" spc="-6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Forfeit EMD</a:t>
            </a:r>
            <a:endParaRPr lang="en-US" sz="2400" spc="-6" dirty="0">
              <a:solidFill>
                <a:schemeClr val="accent3">
                  <a:lumMod val="20000"/>
                  <a:lumOff val="8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194998" y="4151582"/>
            <a:ext cx="1756560" cy="1058919"/>
            <a:chOff x="3892549" y="2788553"/>
            <a:chExt cx="950676" cy="720000"/>
          </a:xfrm>
        </p:grpSpPr>
        <p:sp>
          <p:nvSpPr>
            <p:cNvPr id="41" name="Decision 18"/>
            <p:cNvSpPr>
              <a:spLocks noChangeArrowheads="1"/>
            </p:cNvSpPr>
            <p:nvPr/>
          </p:nvSpPr>
          <p:spPr bwMode="auto">
            <a:xfrm>
              <a:off x="3892549" y="2788553"/>
              <a:ext cx="936000" cy="720000"/>
            </a:xfrm>
            <a:prstGeom prst="flowChartDecision">
              <a:avLst/>
            </a:prstGeom>
            <a:solidFill>
              <a:srgbClr val="CE4C07">
                <a:alpha val="6000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1275" dist="25400" dir="5400000" algn="tl" rotWithShape="0">
                <a:srgbClr val="68686D">
                  <a:alpha val="34998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3907225" y="3026818"/>
              <a:ext cx="936000" cy="272050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cs typeface="Arial"/>
                </a:rPr>
                <a:t>Forfeit EMD?</a:t>
              </a:r>
              <a:endParaRPr lang="en-US" sz="2000" dirty="0">
                <a:cs typeface="Arial"/>
              </a:endParaRPr>
            </a:p>
          </p:txBody>
        </p:sp>
      </p:grpSp>
      <p:cxnSp>
        <p:nvCxnSpPr>
          <p:cNvPr id="27" name="Elbow Connector 26"/>
          <p:cNvCxnSpPr>
            <a:stCxn id="32" idx="3"/>
            <a:endCxn id="41" idx="0"/>
          </p:cNvCxnSpPr>
          <p:nvPr/>
        </p:nvCxnSpPr>
        <p:spPr>
          <a:xfrm>
            <a:off x="8576454" y="3431817"/>
            <a:ext cx="483266" cy="719765"/>
          </a:xfrm>
          <a:prstGeom prst="bentConnector2">
            <a:avLst/>
          </a:prstGeom>
          <a:ln w="38100">
            <a:solidFill>
              <a:srgbClr val="D1B0AB"/>
            </a:solidFill>
            <a:prstDash val="sysDash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3" idx="3"/>
            <a:endCxn id="42" idx="1"/>
          </p:cNvCxnSpPr>
          <p:nvPr/>
        </p:nvCxnSpPr>
        <p:spPr>
          <a:xfrm flipV="1">
            <a:off x="7181144" y="4702058"/>
            <a:ext cx="1040971" cy="169484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85000"/>
              </a:schemeClr>
            </a:solidFill>
            <a:prstDash val="sysDash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0" idx="3"/>
            <a:endCxn id="41" idx="2"/>
          </p:cNvCxnSpPr>
          <p:nvPr/>
        </p:nvCxnSpPr>
        <p:spPr>
          <a:xfrm flipV="1">
            <a:off x="6560539" y="5210501"/>
            <a:ext cx="2499181" cy="1100766"/>
          </a:xfrm>
          <a:prstGeom prst="bentConnector2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ash"/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1038044" y="3651270"/>
            <a:ext cx="54681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  <a:endParaRPr lang="en-IN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047598" y="4986449"/>
            <a:ext cx="5277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  <a:endParaRPr lang="en-IN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99302" y="3066495"/>
            <a:ext cx="1012520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I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Rejected </a:t>
            </a:r>
          </a:p>
          <a:p>
            <a:pPr algn="r"/>
            <a:r>
              <a:rPr lang="en-I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Bids</a:t>
            </a:r>
            <a:endParaRPr lang="en-IN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44171" y="5955901"/>
            <a:ext cx="1386020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en-I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Rejected Bids</a:t>
            </a:r>
            <a:endParaRPr lang="en-IN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9779" y="4117283"/>
            <a:ext cx="1012520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I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Rejected </a:t>
            </a:r>
          </a:p>
          <a:p>
            <a:pPr algn="ctr"/>
            <a:r>
              <a:rPr lang="en-I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Bids</a:t>
            </a:r>
            <a:endParaRPr lang="en-IN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Online EMD Payment &amp; Refund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cxnSp>
        <p:nvCxnSpPr>
          <p:cNvPr id="35" name="Elbow Connector 34"/>
          <p:cNvCxnSpPr>
            <a:stCxn id="42" idx="3"/>
            <a:endCxn id="37" idx="2"/>
          </p:cNvCxnSpPr>
          <p:nvPr/>
        </p:nvCxnSpPr>
        <p:spPr>
          <a:xfrm flipV="1">
            <a:off x="9951558" y="2723531"/>
            <a:ext cx="1093340" cy="1978527"/>
          </a:xfrm>
          <a:prstGeom prst="bentConnector4">
            <a:avLst>
              <a:gd name="adj1" fmla="val 1606"/>
              <a:gd name="adj2" fmla="val 607"/>
            </a:avLst>
          </a:prstGeom>
          <a:ln w="38100">
            <a:solidFill>
              <a:srgbClr val="F86E24">
                <a:alpha val="80000"/>
              </a:srgbClr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1" idx="3"/>
            <a:endCxn id="36" idx="0"/>
          </p:cNvCxnSpPr>
          <p:nvPr/>
        </p:nvCxnSpPr>
        <p:spPr>
          <a:xfrm>
            <a:off x="9924441" y="4681042"/>
            <a:ext cx="1120457" cy="1127186"/>
          </a:xfrm>
          <a:prstGeom prst="bentConnector4">
            <a:avLst>
              <a:gd name="adj1" fmla="val 2777"/>
              <a:gd name="adj2" fmla="val 929"/>
            </a:avLst>
          </a:prstGeom>
          <a:ln w="38100">
            <a:solidFill>
              <a:srgbClr val="F86E24">
                <a:alpha val="80000"/>
              </a:srgbClr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477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Functional Benefits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664" y="3439164"/>
            <a:ext cx="4572000" cy="2381250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110650" y="6006443"/>
            <a:ext cx="397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86E24">
                    <a:lumMod val="60000"/>
                    <a:lumOff val="40000"/>
                  </a:srgbClr>
                </a:solidFill>
              </a:rPr>
              <a:t>IOCL e-Tendering Portal</a:t>
            </a:r>
            <a:endParaRPr lang="en-IN" sz="2800" b="1" u="sng" dirty="0">
              <a:solidFill>
                <a:srgbClr val="F86E2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36491">
            <a:off x="7787541" y="3322454"/>
            <a:ext cx="748182" cy="488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42">
            <a:off x="8376617" y="4236927"/>
            <a:ext cx="941224" cy="488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30415">
            <a:off x="3548449" y="3277852"/>
            <a:ext cx="697140" cy="488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97772" y="4261039"/>
            <a:ext cx="843790" cy="493182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4574482" y="4534256"/>
            <a:ext cx="0" cy="274789"/>
          </a:xfrm>
          <a:prstGeom prst="line">
            <a:avLst/>
          </a:prstGeom>
          <a:noFill/>
          <a:ln w="571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20" name="Group 119"/>
          <p:cNvGrpSpPr/>
          <p:nvPr/>
        </p:nvGrpSpPr>
        <p:grpSpPr>
          <a:xfrm>
            <a:off x="8263189" y="2020429"/>
            <a:ext cx="3816000" cy="1584000"/>
            <a:chOff x="8830716" y="620688"/>
            <a:chExt cx="1224136" cy="2160240"/>
          </a:xfrm>
        </p:grpSpPr>
        <p:sp>
          <p:nvSpPr>
            <p:cNvPr id="121" name="Oval 120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8931651" y="1030993"/>
              <a:ext cx="1046714" cy="1399714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780" b="1" dirty="0">
                  <a:solidFill>
                    <a:srgbClr val="C1EBF7">
                      <a:lumMod val="10000"/>
                    </a:srgbClr>
                  </a:solidFill>
                </a:rPr>
                <a:t>Availability &amp; Sharing of Tender Documents across </a:t>
              </a:r>
              <a:r>
                <a:rPr lang="en-IN" sz="1780" b="1" dirty="0" err="1">
                  <a:solidFill>
                    <a:srgbClr val="C1EBF7">
                      <a:lumMod val="10000"/>
                    </a:srgbClr>
                  </a:solidFill>
                </a:rPr>
                <a:t>IndianOil</a:t>
              </a:r>
              <a:endParaRPr lang="en-IN" sz="1780" b="1" dirty="0">
                <a:solidFill>
                  <a:srgbClr val="C1EBF7">
                    <a:lumMod val="10000"/>
                  </a:srgbClr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9414795" y="3943229"/>
            <a:ext cx="2261600" cy="1182053"/>
            <a:chOff x="8830716" y="620688"/>
            <a:chExt cx="1224136" cy="2160240"/>
          </a:xfrm>
        </p:grpSpPr>
        <p:sp>
          <p:nvSpPr>
            <p:cNvPr id="124" name="Oval 123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8935041" y="987220"/>
              <a:ext cx="1020774" cy="1485164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rgbClr val="C1EBF7">
                      <a:lumMod val="10000"/>
                    </a:srgbClr>
                  </a:solidFill>
                </a:rPr>
                <a:t>Report Management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2648" y="2020429"/>
            <a:ext cx="3570812" cy="1584000"/>
            <a:chOff x="8830716" y="620688"/>
            <a:chExt cx="1224136" cy="1875030"/>
          </a:xfrm>
        </p:grpSpPr>
        <p:sp>
          <p:nvSpPr>
            <p:cNvPr id="133" name="Oval 132"/>
            <p:cNvSpPr/>
            <p:nvPr/>
          </p:nvSpPr>
          <p:spPr>
            <a:xfrm>
              <a:off x="8830716" y="620688"/>
              <a:ext cx="1224136" cy="187503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8922886" y="974326"/>
              <a:ext cx="1046636" cy="1214508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C1EBF7">
                      <a:lumMod val="10000"/>
                    </a:srgbClr>
                  </a:solidFill>
                </a:rPr>
                <a:t>Enhanced Bidder’s confidence in online and secure bidding process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76465" y="3943229"/>
            <a:ext cx="2442039" cy="1182053"/>
            <a:chOff x="8830716" y="620688"/>
            <a:chExt cx="1224136" cy="2160240"/>
          </a:xfrm>
        </p:grpSpPr>
        <p:sp>
          <p:nvSpPr>
            <p:cNvPr id="136" name="Oval 135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8961915" y="987248"/>
              <a:ext cx="973781" cy="1480134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rgbClr val="C1EBF7">
                      <a:lumMod val="10000"/>
                    </a:srgbClr>
                  </a:solidFill>
                </a:rPr>
                <a:t>Completely Digital Process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114099" y="5350536"/>
            <a:ext cx="2295698" cy="1173357"/>
            <a:chOff x="8830716" y="620688"/>
            <a:chExt cx="1224136" cy="2160240"/>
          </a:xfrm>
        </p:grpSpPr>
        <p:sp>
          <p:nvSpPr>
            <p:cNvPr id="139" name="Oval 138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8957271" y="964578"/>
              <a:ext cx="975793" cy="1539356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C1EBF7">
                      <a:lumMod val="10000"/>
                    </a:srgbClr>
                  </a:solidFill>
                </a:rPr>
                <a:t>Enhanced Bid Participation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521244" y="5455836"/>
            <a:ext cx="2493602" cy="1176191"/>
            <a:chOff x="8830716" y="620688"/>
            <a:chExt cx="1224136" cy="2160240"/>
          </a:xfrm>
        </p:grpSpPr>
        <p:sp>
          <p:nvSpPr>
            <p:cNvPr id="145" name="Oval 144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9010736" y="868243"/>
              <a:ext cx="864096" cy="1715082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C1EBF7">
                      <a:lumMod val="10000"/>
                    </a:srgbClr>
                  </a:solidFill>
                </a:rPr>
                <a:t>Better price discoveries </a:t>
              </a:r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41366" flipH="1">
            <a:off x="3265572" y="5136440"/>
            <a:ext cx="590284" cy="49318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248953">
            <a:off x="8236606" y="5062240"/>
            <a:ext cx="713756" cy="4885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587536" y="1018108"/>
            <a:ext cx="2304000" cy="1873069"/>
            <a:chOff x="8830716" y="620688"/>
            <a:chExt cx="1224136" cy="2160240"/>
          </a:xfrm>
        </p:grpSpPr>
        <p:sp>
          <p:nvSpPr>
            <p:cNvPr id="32" name="Oval 31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892617" y="987248"/>
              <a:ext cx="1107288" cy="1480134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C1EBF7">
                      <a:lumMod val="10000"/>
                    </a:srgbClr>
                  </a:solidFill>
                </a:rPr>
                <a:t>Smooth EMD Payment &amp; Refund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26295" y="1018108"/>
            <a:ext cx="2304000" cy="1872000"/>
            <a:chOff x="8830716" y="620688"/>
            <a:chExt cx="1224136" cy="2160240"/>
          </a:xfrm>
        </p:grpSpPr>
        <p:sp>
          <p:nvSpPr>
            <p:cNvPr id="37" name="Oval 36"/>
            <p:cNvSpPr/>
            <p:nvPr/>
          </p:nvSpPr>
          <p:spPr>
            <a:xfrm>
              <a:off x="8830716" y="620688"/>
              <a:ext cx="1224136" cy="21602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>
                <a:solidFill>
                  <a:srgbClr val="000000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897179" y="987248"/>
              <a:ext cx="1092486" cy="1480134"/>
            </a:xfrm>
            <a:prstGeom prst="roundRect">
              <a:avLst>
                <a:gd name="adj" fmla="val 307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rgbClr val="C1EBF7">
                      <a:lumMod val="10000"/>
                    </a:srgbClr>
                  </a:solidFill>
                </a:rPr>
                <a:t>Reduction in </a:t>
              </a:r>
              <a:r>
                <a:rPr lang="en-IN" b="1" dirty="0" smtClean="0">
                  <a:solidFill>
                    <a:srgbClr val="C1EBF7">
                      <a:lumMod val="10000"/>
                    </a:srgbClr>
                  </a:solidFill>
                </a:rPr>
                <a:t>complaints and litigation</a:t>
              </a:r>
              <a:endParaRPr lang="en-IN" b="1" dirty="0">
                <a:solidFill>
                  <a:srgbClr val="C1EBF7">
                    <a:lumMod val="10000"/>
                  </a:srgbClr>
                </a:solidFill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237636">
            <a:off x="5178395" y="2834366"/>
            <a:ext cx="613183" cy="48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887014">
            <a:off x="6122580" y="2828068"/>
            <a:ext cx="576000" cy="4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21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505744" y="298254"/>
            <a:ext cx="9144001" cy="83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prstClr val="white"/>
                </a:solidFill>
              </a:rPr>
              <a:t>Performance Benefits</a:t>
            </a:r>
            <a:endParaRPr lang="en-US" sz="4400" b="1" u="sng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16"/>
          <a:stretch/>
        </p:blipFill>
        <p:spPr>
          <a:xfrm>
            <a:off x="50125" y="53554"/>
            <a:ext cx="1263332" cy="1260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125" y="1418897"/>
            <a:ext cx="5652093" cy="582672"/>
            <a:chOff x="0" y="1143000"/>
            <a:chExt cx="4286252" cy="612648"/>
          </a:xfrm>
        </p:grpSpPr>
        <p:sp>
          <p:nvSpPr>
            <p:cNvPr id="18" name="Rounded Rectangle 17"/>
            <p:cNvSpPr/>
            <p:nvPr/>
          </p:nvSpPr>
          <p:spPr>
            <a:xfrm rot="5400000">
              <a:off x="1955915" y="-665013"/>
              <a:ext cx="432000" cy="4228674"/>
            </a:xfrm>
            <a:prstGeom prst="roundRect">
              <a:avLst>
                <a:gd name="adj" fmla="val 49922"/>
              </a:avLst>
            </a:prstGeom>
            <a:solidFill>
              <a:srgbClr val="016AA3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en-US" sz="1600" b="1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Increased Bidder Participation</a:t>
              </a:r>
              <a:endParaRPr lang="en-US" sz="160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143000"/>
              <a:ext cx="612648" cy="612648"/>
            </a:xfrm>
            <a:prstGeom prst="ellipse">
              <a:avLst/>
            </a:prstGeom>
            <a:solidFill>
              <a:srgbClr val="016AA3"/>
            </a:solidFill>
            <a:ln w="28575">
              <a:solidFill>
                <a:schemeClr val="bg1"/>
              </a:solidFill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18872" y="1266445"/>
              <a:ext cx="374904" cy="365758"/>
              <a:chOff x="7600950" y="779464"/>
              <a:chExt cx="285751" cy="252411"/>
            </a:xfrm>
            <a:solidFill>
              <a:schemeClr val="bg1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21" name="Freeform 3136"/>
              <p:cNvSpPr>
                <a:spLocks noEditPoints="1"/>
              </p:cNvSpPr>
              <p:nvPr/>
            </p:nvSpPr>
            <p:spPr bwMode="auto">
              <a:xfrm>
                <a:off x="7600950" y="879475"/>
                <a:ext cx="66675" cy="152400"/>
              </a:xfrm>
              <a:custGeom>
                <a:avLst/>
                <a:gdLst>
                  <a:gd name="T0" fmla="*/ 104 w 168"/>
                  <a:gd name="T1" fmla="*/ 330 h 385"/>
                  <a:gd name="T2" fmla="*/ 98 w 168"/>
                  <a:gd name="T3" fmla="*/ 329 h 385"/>
                  <a:gd name="T4" fmla="*/ 93 w 168"/>
                  <a:gd name="T5" fmla="*/ 326 h 385"/>
                  <a:gd name="T6" fmla="*/ 90 w 168"/>
                  <a:gd name="T7" fmla="*/ 320 h 385"/>
                  <a:gd name="T8" fmla="*/ 88 w 168"/>
                  <a:gd name="T9" fmla="*/ 316 h 385"/>
                  <a:gd name="T10" fmla="*/ 90 w 168"/>
                  <a:gd name="T11" fmla="*/ 310 h 385"/>
                  <a:gd name="T12" fmla="*/ 93 w 168"/>
                  <a:gd name="T13" fmla="*/ 305 h 385"/>
                  <a:gd name="T14" fmla="*/ 98 w 168"/>
                  <a:gd name="T15" fmla="*/ 301 h 385"/>
                  <a:gd name="T16" fmla="*/ 104 w 168"/>
                  <a:gd name="T17" fmla="*/ 300 h 385"/>
                  <a:gd name="T18" fmla="*/ 110 w 168"/>
                  <a:gd name="T19" fmla="*/ 301 h 385"/>
                  <a:gd name="T20" fmla="*/ 115 w 168"/>
                  <a:gd name="T21" fmla="*/ 305 h 385"/>
                  <a:gd name="T22" fmla="*/ 117 w 168"/>
                  <a:gd name="T23" fmla="*/ 310 h 385"/>
                  <a:gd name="T24" fmla="*/ 118 w 168"/>
                  <a:gd name="T25" fmla="*/ 316 h 385"/>
                  <a:gd name="T26" fmla="*/ 117 w 168"/>
                  <a:gd name="T27" fmla="*/ 320 h 385"/>
                  <a:gd name="T28" fmla="*/ 115 w 168"/>
                  <a:gd name="T29" fmla="*/ 326 h 385"/>
                  <a:gd name="T30" fmla="*/ 110 w 168"/>
                  <a:gd name="T31" fmla="*/ 329 h 385"/>
                  <a:gd name="T32" fmla="*/ 104 w 168"/>
                  <a:gd name="T33" fmla="*/ 330 h 385"/>
                  <a:gd name="T34" fmla="*/ 104 w 168"/>
                  <a:gd name="T35" fmla="*/ 330 h 385"/>
                  <a:gd name="T36" fmla="*/ 156 w 168"/>
                  <a:gd name="T37" fmla="*/ 2 h 385"/>
                  <a:gd name="T38" fmla="*/ 13 w 168"/>
                  <a:gd name="T39" fmla="*/ 0 h 385"/>
                  <a:gd name="T40" fmla="*/ 9 w 168"/>
                  <a:gd name="T41" fmla="*/ 2 h 385"/>
                  <a:gd name="T42" fmla="*/ 4 w 168"/>
                  <a:gd name="T43" fmla="*/ 4 h 385"/>
                  <a:gd name="T44" fmla="*/ 2 w 168"/>
                  <a:gd name="T45" fmla="*/ 9 h 385"/>
                  <a:gd name="T46" fmla="*/ 0 w 168"/>
                  <a:gd name="T47" fmla="*/ 14 h 385"/>
                  <a:gd name="T48" fmla="*/ 0 w 168"/>
                  <a:gd name="T49" fmla="*/ 373 h 385"/>
                  <a:gd name="T50" fmla="*/ 2 w 168"/>
                  <a:gd name="T51" fmla="*/ 378 h 385"/>
                  <a:gd name="T52" fmla="*/ 4 w 168"/>
                  <a:gd name="T53" fmla="*/ 381 h 385"/>
                  <a:gd name="T54" fmla="*/ 9 w 168"/>
                  <a:gd name="T55" fmla="*/ 383 h 385"/>
                  <a:gd name="T56" fmla="*/ 13 w 168"/>
                  <a:gd name="T57" fmla="*/ 385 h 385"/>
                  <a:gd name="T58" fmla="*/ 156 w 168"/>
                  <a:gd name="T59" fmla="*/ 385 h 385"/>
                  <a:gd name="T60" fmla="*/ 161 w 168"/>
                  <a:gd name="T61" fmla="*/ 383 h 385"/>
                  <a:gd name="T62" fmla="*/ 165 w 168"/>
                  <a:gd name="T63" fmla="*/ 381 h 385"/>
                  <a:gd name="T64" fmla="*/ 168 w 168"/>
                  <a:gd name="T65" fmla="*/ 378 h 385"/>
                  <a:gd name="T66" fmla="*/ 168 w 168"/>
                  <a:gd name="T67" fmla="*/ 373 h 385"/>
                  <a:gd name="T68" fmla="*/ 168 w 168"/>
                  <a:gd name="T69" fmla="*/ 303 h 385"/>
                  <a:gd name="T70" fmla="*/ 168 w 168"/>
                  <a:gd name="T71" fmla="*/ 72 h 385"/>
                  <a:gd name="T72" fmla="*/ 168 w 168"/>
                  <a:gd name="T73" fmla="*/ 14 h 385"/>
                  <a:gd name="T74" fmla="*/ 168 w 168"/>
                  <a:gd name="T75" fmla="*/ 9 h 385"/>
                  <a:gd name="T76" fmla="*/ 166 w 168"/>
                  <a:gd name="T77" fmla="*/ 5 h 385"/>
                  <a:gd name="T78" fmla="*/ 161 w 168"/>
                  <a:gd name="T79" fmla="*/ 3 h 385"/>
                  <a:gd name="T80" fmla="*/ 156 w 168"/>
                  <a:gd name="T81" fmla="*/ 2 h 385"/>
                  <a:gd name="T82" fmla="*/ 156 w 168"/>
                  <a:gd name="T83" fmla="*/ 2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8" h="385">
                    <a:moveTo>
                      <a:pt x="104" y="330"/>
                    </a:moveTo>
                    <a:lnTo>
                      <a:pt x="98" y="329"/>
                    </a:lnTo>
                    <a:lnTo>
                      <a:pt x="93" y="326"/>
                    </a:lnTo>
                    <a:lnTo>
                      <a:pt x="90" y="320"/>
                    </a:lnTo>
                    <a:lnTo>
                      <a:pt x="88" y="316"/>
                    </a:lnTo>
                    <a:lnTo>
                      <a:pt x="90" y="310"/>
                    </a:lnTo>
                    <a:lnTo>
                      <a:pt x="93" y="305"/>
                    </a:lnTo>
                    <a:lnTo>
                      <a:pt x="98" y="301"/>
                    </a:lnTo>
                    <a:lnTo>
                      <a:pt x="104" y="300"/>
                    </a:lnTo>
                    <a:lnTo>
                      <a:pt x="110" y="301"/>
                    </a:lnTo>
                    <a:lnTo>
                      <a:pt x="115" y="305"/>
                    </a:lnTo>
                    <a:lnTo>
                      <a:pt x="117" y="310"/>
                    </a:lnTo>
                    <a:lnTo>
                      <a:pt x="118" y="316"/>
                    </a:lnTo>
                    <a:lnTo>
                      <a:pt x="117" y="320"/>
                    </a:lnTo>
                    <a:lnTo>
                      <a:pt x="115" y="326"/>
                    </a:lnTo>
                    <a:lnTo>
                      <a:pt x="110" y="329"/>
                    </a:lnTo>
                    <a:lnTo>
                      <a:pt x="104" y="330"/>
                    </a:lnTo>
                    <a:lnTo>
                      <a:pt x="104" y="330"/>
                    </a:lnTo>
                    <a:close/>
                    <a:moveTo>
                      <a:pt x="156" y="2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373"/>
                    </a:lnTo>
                    <a:lnTo>
                      <a:pt x="2" y="378"/>
                    </a:lnTo>
                    <a:lnTo>
                      <a:pt x="4" y="381"/>
                    </a:lnTo>
                    <a:lnTo>
                      <a:pt x="9" y="383"/>
                    </a:lnTo>
                    <a:lnTo>
                      <a:pt x="13" y="385"/>
                    </a:lnTo>
                    <a:lnTo>
                      <a:pt x="156" y="385"/>
                    </a:lnTo>
                    <a:lnTo>
                      <a:pt x="161" y="383"/>
                    </a:lnTo>
                    <a:lnTo>
                      <a:pt x="165" y="381"/>
                    </a:lnTo>
                    <a:lnTo>
                      <a:pt x="168" y="378"/>
                    </a:lnTo>
                    <a:lnTo>
                      <a:pt x="168" y="373"/>
                    </a:lnTo>
                    <a:lnTo>
                      <a:pt x="168" y="303"/>
                    </a:lnTo>
                    <a:lnTo>
                      <a:pt x="168" y="72"/>
                    </a:lnTo>
                    <a:lnTo>
                      <a:pt x="168" y="14"/>
                    </a:lnTo>
                    <a:lnTo>
                      <a:pt x="168" y="9"/>
                    </a:lnTo>
                    <a:lnTo>
                      <a:pt x="166" y="5"/>
                    </a:lnTo>
                    <a:lnTo>
                      <a:pt x="161" y="3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35"/>
              <p:cNvSpPr>
                <a:spLocks/>
              </p:cNvSpPr>
              <p:nvPr/>
            </p:nvSpPr>
            <p:spPr bwMode="auto">
              <a:xfrm>
                <a:off x="7677151" y="779464"/>
                <a:ext cx="209550" cy="242888"/>
              </a:xfrm>
              <a:custGeom>
                <a:avLst/>
                <a:gdLst>
                  <a:gd name="T0" fmla="*/ 526 w 527"/>
                  <a:gd name="T1" fmla="*/ 282 h 612"/>
                  <a:gd name="T2" fmla="*/ 523 w 527"/>
                  <a:gd name="T3" fmla="*/ 270 h 612"/>
                  <a:gd name="T4" fmla="*/ 516 w 527"/>
                  <a:gd name="T5" fmla="*/ 255 h 612"/>
                  <a:gd name="T6" fmla="*/ 500 w 527"/>
                  <a:gd name="T7" fmla="*/ 240 h 612"/>
                  <a:gd name="T8" fmla="*/ 484 w 527"/>
                  <a:gd name="T9" fmla="*/ 231 h 612"/>
                  <a:gd name="T10" fmla="*/ 472 w 527"/>
                  <a:gd name="T11" fmla="*/ 229 h 612"/>
                  <a:gd name="T12" fmla="*/ 244 w 527"/>
                  <a:gd name="T13" fmla="*/ 229 h 612"/>
                  <a:gd name="T14" fmla="*/ 256 w 527"/>
                  <a:gd name="T15" fmla="*/ 196 h 612"/>
                  <a:gd name="T16" fmla="*/ 267 w 527"/>
                  <a:gd name="T17" fmla="*/ 154 h 612"/>
                  <a:gd name="T18" fmla="*/ 273 w 527"/>
                  <a:gd name="T19" fmla="*/ 110 h 612"/>
                  <a:gd name="T20" fmla="*/ 273 w 527"/>
                  <a:gd name="T21" fmla="*/ 90 h 612"/>
                  <a:gd name="T22" fmla="*/ 269 w 527"/>
                  <a:gd name="T23" fmla="*/ 71 h 612"/>
                  <a:gd name="T24" fmla="*/ 262 w 527"/>
                  <a:gd name="T25" fmla="*/ 49 h 612"/>
                  <a:gd name="T26" fmla="*/ 252 w 527"/>
                  <a:gd name="T27" fmla="*/ 33 h 612"/>
                  <a:gd name="T28" fmla="*/ 243 w 527"/>
                  <a:gd name="T29" fmla="*/ 21 h 612"/>
                  <a:gd name="T30" fmla="*/ 233 w 527"/>
                  <a:gd name="T31" fmla="*/ 11 h 612"/>
                  <a:gd name="T32" fmla="*/ 215 w 527"/>
                  <a:gd name="T33" fmla="*/ 3 h 612"/>
                  <a:gd name="T34" fmla="*/ 202 w 527"/>
                  <a:gd name="T35" fmla="*/ 0 h 612"/>
                  <a:gd name="T36" fmla="*/ 184 w 527"/>
                  <a:gd name="T37" fmla="*/ 5 h 612"/>
                  <a:gd name="T38" fmla="*/ 169 w 527"/>
                  <a:gd name="T39" fmla="*/ 16 h 612"/>
                  <a:gd name="T40" fmla="*/ 159 w 527"/>
                  <a:gd name="T41" fmla="*/ 33 h 612"/>
                  <a:gd name="T42" fmla="*/ 155 w 527"/>
                  <a:gd name="T43" fmla="*/ 53 h 612"/>
                  <a:gd name="T44" fmla="*/ 151 w 527"/>
                  <a:gd name="T45" fmla="*/ 90 h 612"/>
                  <a:gd name="T46" fmla="*/ 140 w 527"/>
                  <a:gd name="T47" fmla="*/ 127 h 612"/>
                  <a:gd name="T48" fmla="*/ 124 w 527"/>
                  <a:gd name="T49" fmla="*/ 162 h 612"/>
                  <a:gd name="T50" fmla="*/ 102 w 527"/>
                  <a:gd name="T51" fmla="*/ 197 h 612"/>
                  <a:gd name="T52" fmla="*/ 79 w 527"/>
                  <a:gd name="T53" fmla="*/ 226 h 612"/>
                  <a:gd name="T54" fmla="*/ 52 w 527"/>
                  <a:gd name="T55" fmla="*/ 254 h 612"/>
                  <a:gd name="T56" fmla="*/ 26 w 527"/>
                  <a:gd name="T57" fmla="*/ 275 h 612"/>
                  <a:gd name="T58" fmla="*/ 0 w 527"/>
                  <a:gd name="T59" fmla="*/ 291 h 612"/>
                  <a:gd name="T60" fmla="*/ 17 w 527"/>
                  <a:gd name="T61" fmla="*/ 586 h 612"/>
                  <a:gd name="T62" fmla="*/ 48 w 527"/>
                  <a:gd name="T63" fmla="*/ 592 h 612"/>
                  <a:gd name="T64" fmla="*/ 88 w 527"/>
                  <a:gd name="T65" fmla="*/ 602 h 612"/>
                  <a:gd name="T66" fmla="*/ 129 w 527"/>
                  <a:gd name="T67" fmla="*/ 610 h 612"/>
                  <a:gd name="T68" fmla="*/ 161 w 527"/>
                  <a:gd name="T69" fmla="*/ 612 h 612"/>
                  <a:gd name="T70" fmla="*/ 383 w 527"/>
                  <a:gd name="T71" fmla="*/ 612 h 612"/>
                  <a:gd name="T72" fmla="*/ 403 w 527"/>
                  <a:gd name="T73" fmla="*/ 608 h 612"/>
                  <a:gd name="T74" fmla="*/ 419 w 527"/>
                  <a:gd name="T75" fmla="*/ 600 h 612"/>
                  <a:gd name="T76" fmla="*/ 428 w 527"/>
                  <a:gd name="T77" fmla="*/ 585 h 612"/>
                  <a:gd name="T78" fmla="*/ 431 w 527"/>
                  <a:gd name="T79" fmla="*/ 564 h 612"/>
                  <a:gd name="T80" fmla="*/ 428 w 527"/>
                  <a:gd name="T81" fmla="*/ 550 h 612"/>
                  <a:gd name="T82" fmla="*/ 424 w 527"/>
                  <a:gd name="T83" fmla="*/ 538 h 612"/>
                  <a:gd name="T84" fmla="*/ 441 w 527"/>
                  <a:gd name="T85" fmla="*/ 532 h 612"/>
                  <a:gd name="T86" fmla="*/ 455 w 527"/>
                  <a:gd name="T87" fmla="*/ 523 h 612"/>
                  <a:gd name="T88" fmla="*/ 464 w 527"/>
                  <a:gd name="T89" fmla="*/ 508 h 612"/>
                  <a:gd name="T90" fmla="*/ 466 w 527"/>
                  <a:gd name="T91" fmla="*/ 492 h 612"/>
                  <a:gd name="T92" fmla="*/ 464 w 527"/>
                  <a:gd name="T93" fmla="*/ 472 h 612"/>
                  <a:gd name="T94" fmla="*/ 456 w 527"/>
                  <a:gd name="T95" fmla="*/ 455 h 612"/>
                  <a:gd name="T96" fmla="*/ 475 w 527"/>
                  <a:gd name="T97" fmla="*/ 447 h 612"/>
                  <a:gd name="T98" fmla="*/ 489 w 527"/>
                  <a:gd name="T99" fmla="*/ 433 h 612"/>
                  <a:gd name="T100" fmla="*/ 499 w 527"/>
                  <a:gd name="T101" fmla="*/ 416 h 612"/>
                  <a:gd name="T102" fmla="*/ 502 w 527"/>
                  <a:gd name="T103" fmla="*/ 397 h 612"/>
                  <a:gd name="T104" fmla="*/ 501 w 527"/>
                  <a:gd name="T105" fmla="*/ 386 h 612"/>
                  <a:gd name="T106" fmla="*/ 497 w 527"/>
                  <a:gd name="T107" fmla="*/ 375 h 612"/>
                  <a:gd name="T108" fmla="*/ 484 w 527"/>
                  <a:gd name="T109" fmla="*/ 357 h 612"/>
                  <a:gd name="T110" fmla="*/ 503 w 527"/>
                  <a:gd name="T111" fmla="*/ 345 h 612"/>
                  <a:gd name="T112" fmla="*/ 516 w 527"/>
                  <a:gd name="T113" fmla="*/ 329 h 612"/>
                  <a:gd name="T114" fmla="*/ 523 w 527"/>
                  <a:gd name="T115" fmla="*/ 309 h 612"/>
                  <a:gd name="T116" fmla="*/ 527 w 527"/>
                  <a:gd name="T117" fmla="*/ 288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7" h="612">
                    <a:moveTo>
                      <a:pt x="527" y="288"/>
                    </a:moveTo>
                    <a:lnTo>
                      <a:pt x="526" y="282"/>
                    </a:lnTo>
                    <a:lnTo>
                      <a:pt x="526" y="276"/>
                    </a:lnTo>
                    <a:lnTo>
                      <a:pt x="523" y="270"/>
                    </a:lnTo>
                    <a:lnTo>
                      <a:pt x="522" y="266"/>
                    </a:lnTo>
                    <a:lnTo>
                      <a:pt x="516" y="255"/>
                    </a:lnTo>
                    <a:lnTo>
                      <a:pt x="509" y="247"/>
                    </a:lnTo>
                    <a:lnTo>
                      <a:pt x="500" y="240"/>
                    </a:lnTo>
                    <a:lnTo>
                      <a:pt x="489" y="234"/>
                    </a:lnTo>
                    <a:lnTo>
                      <a:pt x="484" y="231"/>
                    </a:lnTo>
                    <a:lnTo>
                      <a:pt x="478" y="230"/>
                    </a:lnTo>
                    <a:lnTo>
                      <a:pt x="472" y="229"/>
                    </a:lnTo>
                    <a:lnTo>
                      <a:pt x="466" y="229"/>
                    </a:lnTo>
                    <a:lnTo>
                      <a:pt x="244" y="229"/>
                    </a:lnTo>
                    <a:lnTo>
                      <a:pt x="250" y="213"/>
                    </a:lnTo>
                    <a:lnTo>
                      <a:pt x="256" y="196"/>
                    </a:lnTo>
                    <a:lnTo>
                      <a:pt x="261" y="175"/>
                    </a:lnTo>
                    <a:lnTo>
                      <a:pt x="267" y="154"/>
                    </a:lnTo>
                    <a:lnTo>
                      <a:pt x="270" y="131"/>
                    </a:lnTo>
                    <a:lnTo>
                      <a:pt x="273" y="110"/>
                    </a:lnTo>
                    <a:lnTo>
                      <a:pt x="273" y="99"/>
                    </a:lnTo>
                    <a:lnTo>
                      <a:pt x="273" y="90"/>
                    </a:lnTo>
                    <a:lnTo>
                      <a:pt x="271" y="80"/>
                    </a:lnTo>
                    <a:lnTo>
                      <a:pt x="269" y="71"/>
                    </a:lnTo>
                    <a:lnTo>
                      <a:pt x="265" y="60"/>
                    </a:lnTo>
                    <a:lnTo>
                      <a:pt x="262" y="49"/>
                    </a:lnTo>
                    <a:lnTo>
                      <a:pt x="257" y="41"/>
                    </a:lnTo>
                    <a:lnTo>
                      <a:pt x="252" y="33"/>
                    </a:lnTo>
                    <a:lnTo>
                      <a:pt x="248" y="25"/>
                    </a:lnTo>
                    <a:lnTo>
                      <a:pt x="243" y="21"/>
                    </a:lnTo>
                    <a:lnTo>
                      <a:pt x="238" y="16"/>
                    </a:lnTo>
                    <a:lnTo>
                      <a:pt x="233" y="11"/>
                    </a:lnTo>
                    <a:lnTo>
                      <a:pt x="224" y="6"/>
                    </a:lnTo>
                    <a:lnTo>
                      <a:pt x="215" y="3"/>
                    </a:lnTo>
                    <a:lnTo>
                      <a:pt x="208" y="2"/>
                    </a:lnTo>
                    <a:lnTo>
                      <a:pt x="202" y="0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6" y="10"/>
                    </a:lnTo>
                    <a:lnTo>
                      <a:pt x="169" y="16"/>
                    </a:lnTo>
                    <a:lnTo>
                      <a:pt x="163" y="23"/>
                    </a:lnTo>
                    <a:lnTo>
                      <a:pt x="159" y="33"/>
                    </a:lnTo>
                    <a:lnTo>
                      <a:pt x="156" y="42"/>
                    </a:lnTo>
                    <a:lnTo>
                      <a:pt x="155" y="53"/>
                    </a:lnTo>
                    <a:lnTo>
                      <a:pt x="155" y="71"/>
                    </a:lnTo>
                    <a:lnTo>
                      <a:pt x="151" y="90"/>
                    </a:lnTo>
                    <a:lnTo>
                      <a:pt x="146" y="109"/>
                    </a:lnTo>
                    <a:lnTo>
                      <a:pt x="140" y="127"/>
                    </a:lnTo>
                    <a:lnTo>
                      <a:pt x="133" y="144"/>
                    </a:lnTo>
                    <a:lnTo>
                      <a:pt x="124" y="162"/>
                    </a:lnTo>
                    <a:lnTo>
                      <a:pt x="114" y="180"/>
                    </a:lnTo>
                    <a:lnTo>
                      <a:pt x="102" y="197"/>
                    </a:lnTo>
                    <a:lnTo>
                      <a:pt x="91" y="212"/>
                    </a:lnTo>
                    <a:lnTo>
                      <a:pt x="79" y="226"/>
                    </a:lnTo>
                    <a:lnTo>
                      <a:pt x="66" y="241"/>
                    </a:lnTo>
                    <a:lnTo>
                      <a:pt x="52" y="254"/>
                    </a:lnTo>
                    <a:lnTo>
                      <a:pt x="39" y="266"/>
                    </a:lnTo>
                    <a:lnTo>
                      <a:pt x="26" y="275"/>
                    </a:lnTo>
                    <a:lnTo>
                      <a:pt x="12" y="284"/>
                    </a:lnTo>
                    <a:lnTo>
                      <a:pt x="0" y="291"/>
                    </a:lnTo>
                    <a:lnTo>
                      <a:pt x="0" y="582"/>
                    </a:lnTo>
                    <a:lnTo>
                      <a:pt x="17" y="586"/>
                    </a:lnTo>
                    <a:lnTo>
                      <a:pt x="32" y="588"/>
                    </a:lnTo>
                    <a:lnTo>
                      <a:pt x="48" y="592"/>
                    </a:lnTo>
                    <a:lnTo>
                      <a:pt x="61" y="595"/>
                    </a:lnTo>
                    <a:lnTo>
                      <a:pt x="88" y="602"/>
                    </a:lnTo>
                    <a:lnTo>
                      <a:pt x="114" y="607"/>
                    </a:lnTo>
                    <a:lnTo>
                      <a:pt x="129" y="610"/>
                    </a:lnTo>
                    <a:lnTo>
                      <a:pt x="144" y="611"/>
                    </a:lnTo>
                    <a:lnTo>
                      <a:pt x="161" y="612"/>
                    </a:lnTo>
                    <a:lnTo>
                      <a:pt x="180" y="612"/>
                    </a:lnTo>
                    <a:lnTo>
                      <a:pt x="383" y="612"/>
                    </a:lnTo>
                    <a:lnTo>
                      <a:pt x="394" y="611"/>
                    </a:lnTo>
                    <a:lnTo>
                      <a:pt x="403" y="608"/>
                    </a:lnTo>
                    <a:lnTo>
                      <a:pt x="412" y="605"/>
                    </a:lnTo>
                    <a:lnTo>
                      <a:pt x="419" y="600"/>
                    </a:lnTo>
                    <a:lnTo>
                      <a:pt x="424" y="593"/>
                    </a:lnTo>
                    <a:lnTo>
                      <a:pt x="428" y="585"/>
                    </a:lnTo>
                    <a:lnTo>
                      <a:pt x="430" y="575"/>
                    </a:lnTo>
                    <a:lnTo>
                      <a:pt x="431" y="564"/>
                    </a:lnTo>
                    <a:lnTo>
                      <a:pt x="431" y="557"/>
                    </a:lnTo>
                    <a:lnTo>
                      <a:pt x="428" y="550"/>
                    </a:lnTo>
                    <a:lnTo>
                      <a:pt x="426" y="544"/>
                    </a:lnTo>
                    <a:lnTo>
                      <a:pt x="424" y="538"/>
                    </a:lnTo>
                    <a:lnTo>
                      <a:pt x="433" y="536"/>
                    </a:lnTo>
                    <a:lnTo>
                      <a:pt x="441" y="532"/>
                    </a:lnTo>
                    <a:lnTo>
                      <a:pt x="449" y="527"/>
                    </a:lnTo>
                    <a:lnTo>
                      <a:pt x="455" y="523"/>
                    </a:lnTo>
                    <a:lnTo>
                      <a:pt x="460" y="516"/>
                    </a:lnTo>
                    <a:lnTo>
                      <a:pt x="464" y="508"/>
                    </a:lnTo>
                    <a:lnTo>
                      <a:pt x="466" y="501"/>
                    </a:lnTo>
                    <a:lnTo>
                      <a:pt x="466" y="492"/>
                    </a:lnTo>
                    <a:lnTo>
                      <a:pt x="466" y="481"/>
                    </a:lnTo>
                    <a:lnTo>
                      <a:pt x="464" y="472"/>
                    </a:lnTo>
                    <a:lnTo>
                      <a:pt x="460" y="462"/>
                    </a:lnTo>
                    <a:lnTo>
                      <a:pt x="456" y="455"/>
                    </a:lnTo>
                    <a:lnTo>
                      <a:pt x="465" y="451"/>
                    </a:lnTo>
                    <a:lnTo>
                      <a:pt x="475" y="447"/>
                    </a:lnTo>
                    <a:lnTo>
                      <a:pt x="482" y="441"/>
                    </a:lnTo>
                    <a:lnTo>
                      <a:pt x="489" y="433"/>
                    </a:lnTo>
                    <a:lnTo>
                      <a:pt x="495" y="425"/>
                    </a:lnTo>
                    <a:lnTo>
                      <a:pt x="499" y="416"/>
                    </a:lnTo>
                    <a:lnTo>
                      <a:pt x="502" y="406"/>
                    </a:lnTo>
                    <a:lnTo>
                      <a:pt x="502" y="397"/>
                    </a:lnTo>
                    <a:lnTo>
                      <a:pt x="502" y="391"/>
                    </a:lnTo>
                    <a:lnTo>
                      <a:pt x="501" y="386"/>
                    </a:lnTo>
                    <a:lnTo>
                      <a:pt x="500" y="380"/>
                    </a:lnTo>
                    <a:lnTo>
                      <a:pt x="497" y="375"/>
                    </a:lnTo>
                    <a:lnTo>
                      <a:pt x="491" y="366"/>
                    </a:lnTo>
                    <a:lnTo>
                      <a:pt x="484" y="357"/>
                    </a:lnTo>
                    <a:lnTo>
                      <a:pt x="495" y="353"/>
                    </a:lnTo>
                    <a:lnTo>
                      <a:pt x="503" y="345"/>
                    </a:lnTo>
                    <a:lnTo>
                      <a:pt x="510" y="338"/>
                    </a:lnTo>
                    <a:lnTo>
                      <a:pt x="516" y="329"/>
                    </a:lnTo>
                    <a:lnTo>
                      <a:pt x="521" y="319"/>
                    </a:lnTo>
                    <a:lnTo>
                      <a:pt x="523" y="309"/>
                    </a:lnTo>
                    <a:lnTo>
                      <a:pt x="526" y="298"/>
                    </a:lnTo>
                    <a:lnTo>
                      <a:pt x="527" y="288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xmlns="" val="1249974773"/>
              </p:ext>
            </p:extLst>
          </p:nvPr>
        </p:nvGraphicFramePr>
        <p:xfrm>
          <a:off x="206876" y="2232799"/>
          <a:ext cx="11769410" cy="444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9386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ppt/theme/theme4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ppt/theme/theme5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367</Words>
  <Application>Microsoft Office PowerPoint</Application>
  <PresentationFormat>Custom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2_Office Theme</vt:lpstr>
      <vt:lpstr>Digital Blue Tunnel 16x9</vt:lpstr>
      <vt:lpstr>1_Digital Blue Tunnel 16x9</vt:lpstr>
      <vt:lpstr>2_Digital Blue Tunnel 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Sharma, Manish (शर्मा , मनीष)</dc:creator>
  <cp:lastModifiedBy>PC Dhar</cp:lastModifiedBy>
  <cp:revision>100</cp:revision>
  <dcterms:created xsi:type="dcterms:W3CDTF">2018-02-05T05:43:03Z</dcterms:created>
  <dcterms:modified xsi:type="dcterms:W3CDTF">2019-01-17T11:51:47Z</dcterms:modified>
</cp:coreProperties>
</file>